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60"/>
  </p:notesMasterIdLst>
  <p:sldIdLst>
    <p:sldId id="256" r:id="rId3"/>
    <p:sldId id="257" r:id="rId4"/>
    <p:sldId id="258" r:id="rId5"/>
    <p:sldId id="262" r:id="rId6"/>
    <p:sldId id="259" r:id="rId7"/>
    <p:sldId id="277" r:id="rId8"/>
    <p:sldId id="260" r:id="rId9"/>
    <p:sldId id="278" r:id="rId10"/>
    <p:sldId id="279" r:id="rId11"/>
    <p:sldId id="289" r:id="rId12"/>
    <p:sldId id="281" r:id="rId13"/>
    <p:sldId id="290" r:id="rId14"/>
    <p:sldId id="291" r:id="rId15"/>
    <p:sldId id="293" r:id="rId16"/>
    <p:sldId id="294" r:id="rId17"/>
    <p:sldId id="295" r:id="rId18"/>
    <p:sldId id="296" r:id="rId19"/>
    <p:sldId id="297" r:id="rId20"/>
    <p:sldId id="307" r:id="rId21"/>
    <p:sldId id="298" r:id="rId22"/>
    <p:sldId id="299" r:id="rId23"/>
    <p:sldId id="261" r:id="rId24"/>
    <p:sldId id="300" r:id="rId25"/>
    <p:sldId id="302" r:id="rId26"/>
    <p:sldId id="308" r:id="rId27"/>
    <p:sldId id="309" r:id="rId28"/>
    <p:sldId id="310" r:id="rId29"/>
    <p:sldId id="311" r:id="rId30"/>
    <p:sldId id="313" r:id="rId31"/>
    <p:sldId id="314" r:id="rId32"/>
    <p:sldId id="341" r:id="rId33"/>
    <p:sldId id="316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7" r:id="rId43"/>
    <p:sldId id="328" r:id="rId44"/>
    <p:sldId id="329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0" r:id="rId54"/>
    <p:sldId id="339" r:id="rId55"/>
    <p:sldId id="340" r:id="rId56"/>
    <p:sldId id="343" r:id="rId57"/>
    <p:sldId id="342" r:id="rId58"/>
    <p:sldId id="287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617E"/>
    <a:srgbClr val="4EC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64E686-F51E-4181-B91A-8D4699260377}" v="171" dt="2022-12-14T15:25:01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28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g zhiyuan" userId="63586b34e7616ef5" providerId="LiveId" clId="{9F64E686-F51E-4181-B91A-8D4699260377}"/>
    <pc:docChg chg="custSel addSld delSld modSld">
      <pc:chgData name="ding zhiyuan" userId="63586b34e7616ef5" providerId="LiveId" clId="{9F64E686-F51E-4181-B91A-8D4699260377}" dt="2022-12-14T15:25:12.825" v="594" actId="1076"/>
      <pc:docMkLst>
        <pc:docMk/>
      </pc:docMkLst>
      <pc:sldChg chg="modSp">
        <pc:chgData name="ding zhiyuan" userId="63586b34e7616ef5" providerId="LiveId" clId="{9F64E686-F51E-4181-B91A-8D4699260377}" dt="2022-12-14T02:21:18.940" v="11"/>
        <pc:sldMkLst>
          <pc:docMk/>
          <pc:sldMk cId="1286758210" sldId="256"/>
        </pc:sldMkLst>
        <pc:spChg chg="mod">
          <ac:chgData name="ding zhiyuan" userId="63586b34e7616ef5" providerId="LiveId" clId="{9F64E686-F51E-4181-B91A-8D4699260377}" dt="2022-12-14T02:21:18.940" v="11"/>
          <ac:spMkLst>
            <pc:docMk/>
            <pc:sldMk cId="1286758210" sldId="256"/>
            <ac:spMk id="13" creationId="{F8808EE4-9783-445B-98D7-7F96F650300B}"/>
          </ac:spMkLst>
        </pc:spChg>
      </pc:sldChg>
      <pc:sldChg chg="addSp modSp mod modAnim">
        <pc:chgData name="ding zhiyuan" userId="63586b34e7616ef5" providerId="LiveId" clId="{9F64E686-F51E-4181-B91A-8D4699260377}" dt="2022-12-14T12:22:14.008" v="503" actId="20577"/>
        <pc:sldMkLst>
          <pc:docMk/>
          <pc:sldMk cId="183329790" sldId="257"/>
        </pc:sldMkLst>
        <pc:spChg chg="mod">
          <ac:chgData name="ding zhiyuan" userId="63586b34e7616ef5" providerId="LiveId" clId="{9F64E686-F51E-4181-B91A-8D4699260377}" dt="2022-12-14T12:21:53.223" v="498" actId="1076"/>
          <ac:spMkLst>
            <pc:docMk/>
            <pc:sldMk cId="183329790" sldId="257"/>
            <ac:spMk id="3" creationId="{C46883FB-2819-97CE-886A-55ABCA6FD851}"/>
          </ac:spMkLst>
        </pc:spChg>
        <pc:spChg chg="mod">
          <ac:chgData name="ding zhiyuan" userId="63586b34e7616ef5" providerId="LiveId" clId="{9F64E686-F51E-4181-B91A-8D4699260377}" dt="2022-12-14T12:21:53.223" v="498" actId="1076"/>
          <ac:spMkLst>
            <pc:docMk/>
            <pc:sldMk cId="183329790" sldId="257"/>
            <ac:spMk id="5" creationId="{791AB11C-3E2A-7115-2D85-760394FB9167}"/>
          </ac:spMkLst>
        </pc:spChg>
        <pc:spChg chg="mod">
          <ac:chgData name="ding zhiyuan" userId="63586b34e7616ef5" providerId="LiveId" clId="{9F64E686-F51E-4181-B91A-8D4699260377}" dt="2022-12-14T12:22:14.008" v="503" actId="20577"/>
          <ac:spMkLst>
            <pc:docMk/>
            <pc:sldMk cId="183329790" sldId="257"/>
            <ac:spMk id="6" creationId="{D316697D-3C95-F4CC-9FA3-EA0F621D2381}"/>
          </ac:spMkLst>
        </pc:spChg>
        <pc:spChg chg="mod">
          <ac:chgData name="ding zhiyuan" userId="63586b34e7616ef5" providerId="LiveId" clId="{9F64E686-F51E-4181-B91A-8D4699260377}" dt="2022-12-14T12:21:53.223" v="498" actId="1076"/>
          <ac:spMkLst>
            <pc:docMk/>
            <pc:sldMk cId="183329790" sldId="257"/>
            <ac:spMk id="7" creationId="{0E775434-00C4-C787-E0B3-58C5EA4D606F}"/>
          </ac:spMkLst>
        </pc:spChg>
        <pc:spChg chg="mod">
          <ac:chgData name="ding zhiyuan" userId="63586b34e7616ef5" providerId="LiveId" clId="{9F64E686-F51E-4181-B91A-8D4699260377}" dt="2022-12-14T12:21:46.396" v="496" actId="1076"/>
          <ac:spMkLst>
            <pc:docMk/>
            <pc:sldMk cId="183329790" sldId="257"/>
            <ac:spMk id="10" creationId="{5F7987A3-5B0D-4E1A-BA14-3D541791DA15}"/>
          </ac:spMkLst>
        </pc:spChg>
        <pc:spChg chg="mod">
          <ac:chgData name="ding zhiyuan" userId="63586b34e7616ef5" providerId="LiveId" clId="{9F64E686-F51E-4181-B91A-8D4699260377}" dt="2022-12-14T12:21:46.396" v="496" actId="1076"/>
          <ac:spMkLst>
            <pc:docMk/>
            <pc:sldMk cId="183329790" sldId="257"/>
            <ac:spMk id="11" creationId="{4DD702BE-6218-492D-BE7D-BFDB243E5E2E}"/>
          </ac:spMkLst>
        </pc:spChg>
        <pc:spChg chg="mod">
          <ac:chgData name="ding zhiyuan" userId="63586b34e7616ef5" providerId="LiveId" clId="{9F64E686-F51E-4181-B91A-8D4699260377}" dt="2022-12-14T12:21:46.396" v="496" actId="1076"/>
          <ac:spMkLst>
            <pc:docMk/>
            <pc:sldMk cId="183329790" sldId="257"/>
            <ac:spMk id="12" creationId="{65139473-61DA-4FEA-973B-BA3106ABF35E}"/>
          </ac:spMkLst>
        </pc:spChg>
        <pc:spChg chg="mod">
          <ac:chgData name="ding zhiyuan" userId="63586b34e7616ef5" providerId="LiveId" clId="{9F64E686-F51E-4181-B91A-8D4699260377}" dt="2022-12-14T12:21:43.437" v="495" actId="1076"/>
          <ac:spMkLst>
            <pc:docMk/>
            <pc:sldMk cId="183329790" sldId="257"/>
            <ac:spMk id="15" creationId="{B97E5E86-444C-4013-B79D-4D4C027B4D40}"/>
          </ac:spMkLst>
        </pc:spChg>
        <pc:spChg chg="mod">
          <ac:chgData name="ding zhiyuan" userId="63586b34e7616ef5" providerId="LiveId" clId="{9F64E686-F51E-4181-B91A-8D4699260377}" dt="2022-12-14T12:22:02.365" v="499" actId="20577"/>
          <ac:spMkLst>
            <pc:docMk/>
            <pc:sldMk cId="183329790" sldId="257"/>
            <ac:spMk id="16" creationId="{0618BA5C-EAA2-48AF-A06E-2C70391BDEDF}"/>
          </ac:spMkLst>
        </pc:spChg>
        <pc:spChg chg="mod">
          <ac:chgData name="ding zhiyuan" userId="63586b34e7616ef5" providerId="LiveId" clId="{9F64E686-F51E-4181-B91A-8D4699260377}" dt="2022-12-14T12:21:43.437" v="495" actId="1076"/>
          <ac:spMkLst>
            <pc:docMk/>
            <pc:sldMk cId="183329790" sldId="257"/>
            <ac:spMk id="17" creationId="{165AD206-5A9C-492C-A211-BC0EF95E569D}"/>
          </ac:spMkLst>
        </pc:spChg>
        <pc:spChg chg="mod">
          <ac:chgData name="ding zhiyuan" userId="63586b34e7616ef5" providerId="LiveId" clId="{9F64E686-F51E-4181-B91A-8D4699260377}" dt="2022-12-14T12:20:48.018" v="481" actId="20577"/>
          <ac:spMkLst>
            <pc:docMk/>
            <pc:sldMk cId="183329790" sldId="257"/>
            <ac:spMk id="20" creationId="{EA7987C9-CC54-4F53-BDB9-3E5C87303463}"/>
          </ac:spMkLst>
        </pc:spChg>
        <pc:spChg chg="mod">
          <ac:chgData name="ding zhiyuan" userId="63586b34e7616ef5" providerId="LiveId" clId="{9F64E686-F51E-4181-B91A-8D4699260377}" dt="2022-12-14T12:22:06.617" v="501" actId="20577"/>
          <ac:spMkLst>
            <pc:docMk/>
            <pc:sldMk cId="183329790" sldId="257"/>
            <ac:spMk id="21" creationId="{DF7183A2-1FE5-48EC-85DB-6786C94A4015}"/>
          </ac:spMkLst>
        </pc:spChg>
        <pc:spChg chg="mod">
          <ac:chgData name="ding zhiyuan" userId="63586b34e7616ef5" providerId="LiveId" clId="{9F64E686-F51E-4181-B91A-8D4699260377}" dt="2022-12-14T05:28:51.304" v="473" actId="1076"/>
          <ac:spMkLst>
            <pc:docMk/>
            <pc:sldMk cId="183329790" sldId="257"/>
            <ac:spMk id="22" creationId="{41303317-05BC-4BE2-8E21-38CBB9FD3AE9}"/>
          </ac:spMkLst>
        </pc:spChg>
        <pc:spChg chg="mod">
          <ac:chgData name="ding zhiyuan" userId="63586b34e7616ef5" providerId="LiveId" clId="{9F64E686-F51E-4181-B91A-8D4699260377}" dt="2022-12-14T12:21:50.313" v="497" actId="1076"/>
          <ac:spMkLst>
            <pc:docMk/>
            <pc:sldMk cId="183329790" sldId="257"/>
            <ac:spMk id="27" creationId="{4EC95E36-D724-4475-A3BE-ABC4B8E58434}"/>
          </ac:spMkLst>
        </pc:spChg>
        <pc:spChg chg="mod">
          <ac:chgData name="ding zhiyuan" userId="63586b34e7616ef5" providerId="LiveId" clId="{9F64E686-F51E-4181-B91A-8D4699260377}" dt="2022-12-14T12:21:50.313" v="497" actId="1076"/>
          <ac:spMkLst>
            <pc:docMk/>
            <pc:sldMk cId="183329790" sldId="257"/>
            <ac:spMk id="28" creationId="{F3E55870-B827-4746-A98B-28D5DE8E1A19}"/>
          </ac:spMkLst>
        </pc:spChg>
        <pc:spChg chg="mod">
          <ac:chgData name="ding zhiyuan" userId="63586b34e7616ef5" providerId="LiveId" clId="{9F64E686-F51E-4181-B91A-8D4699260377}" dt="2022-12-14T12:21:50.313" v="497" actId="1076"/>
          <ac:spMkLst>
            <pc:docMk/>
            <pc:sldMk cId="183329790" sldId="257"/>
            <ac:spMk id="29" creationId="{E6D0DA52-BD7A-45E5-9BCF-1A40F58ACB77}"/>
          </ac:spMkLst>
        </pc:spChg>
        <pc:spChg chg="mod">
          <ac:chgData name="ding zhiyuan" userId="63586b34e7616ef5" providerId="LiveId" clId="{9F64E686-F51E-4181-B91A-8D4699260377}" dt="2022-12-14T12:21:50.313" v="497" actId="1076"/>
          <ac:spMkLst>
            <pc:docMk/>
            <pc:sldMk cId="183329790" sldId="257"/>
            <ac:spMk id="30" creationId="{68EECDE6-0432-40C6-8165-873D0002C7BF}"/>
          </ac:spMkLst>
        </pc:spChg>
        <pc:grpChg chg="add mod">
          <ac:chgData name="ding zhiyuan" userId="63586b34e7616ef5" providerId="LiveId" clId="{9F64E686-F51E-4181-B91A-8D4699260377}" dt="2022-12-14T12:21:53.223" v="498" actId="1076"/>
          <ac:grpSpMkLst>
            <pc:docMk/>
            <pc:sldMk cId="183329790" sldId="257"/>
            <ac:grpSpMk id="2" creationId="{E225EADE-3077-D3C7-7E6D-C975C0011546}"/>
          </ac:grpSpMkLst>
        </pc:grpChg>
        <pc:grpChg chg="mod">
          <ac:chgData name="ding zhiyuan" userId="63586b34e7616ef5" providerId="LiveId" clId="{9F64E686-F51E-4181-B91A-8D4699260377}" dt="2022-12-14T12:21:46.396" v="496" actId="1076"/>
          <ac:grpSpMkLst>
            <pc:docMk/>
            <pc:sldMk cId="183329790" sldId="257"/>
            <ac:grpSpMk id="8" creationId="{C1207877-8B10-4298-A9E2-122F226CB79A}"/>
          </ac:grpSpMkLst>
        </pc:grpChg>
        <pc:grpChg chg="mod">
          <ac:chgData name="ding zhiyuan" userId="63586b34e7616ef5" providerId="LiveId" clId="{9F64E686-F51E-4181-B91A-8D4699260377}" dt="2022-12-14T12:21:43.437" v="495" actId="1076"/>
          <ac:grpSpMkLst>
            <pc:docMk/>
            <pc:sldMk cId="183329790" sldId="257"/>
            <ac:grpSpMk id="13" creationId="{99D1CD6F-B0C6-419A-BAB9-6DE73112AB5F}"/>
          </ac:grpSpMkLst>
        </pc:grpChg>
        <pc:grpChg chg="mod">
          <ac:chgData name="ding zhiyuan" userId="63586b34e7616ef5" providerId="LiveId" clId="{9F64E686-F51E-4181-B91A-8D4699260377}" dt="2022-12-14T05:28:51.304" v="473" actId="1076"/>
          <ac:grpSpMkLst>
            <pc:docMk/>
            <pc:sldMk cId="183329790" sldId="257"/>
            <ac:grpSpMk id="18" creationId="{DD587F71-9BEE-4349-A46A-72F898E31B47}"/>
          </ac:grpSpMkLst>
        </pc:grpChg>
        <pc:grpChg chg="mod">
          <ac:chgData name="ding zhiyuan" userId="63586b34e7616ef5" providerId="LiveId" clId="{9F64E686-F51E-4181-B91A-8D4699260377}" dt="2022-12-14T12:21:50.313" v="497" actId="1076"/>
          <ac:grpSpMkLst>
            <pc:docMk/>
            <pc:sldMk cId="183329790" sldId="257"/>
            <ac:grpSpMk id="26" creationId="{AEB37839-77C0-42D3-A0F0-911FD9510245}"/>
          </ac:grpSpMkLst>
        </pc:grpChg>
        <pc:picChg chg="mod">
          <ac:chgData name="ding zhiyuan" userId="63586b34e7616ef5" providerId="LiveId" clId="{9F64E686-F51E-4181-B91A-8D4699260377}" dt="2022-12-14T05:28:15.371" v="464" actId="1076"/>
          <ac:picMkLst>
            <pc:docMk/>
            <pc:sldMk cId="183329790" sldId="257"/>
            <ac:picMk id="4" creationId="{D049B688-0334-4265-A1EC-A3A57C3DF33E}"/>
          </ac:picMkLst>
        </pc:picChg>
      </pc:sldChg>
      <pc:sldChg chg="modSp">
        <pc:chgData name="ding zhiyuan" userId="63586b34e7616ef5" providerId="LiveId" clId="{9F64E686-F51E-4181-B91A-8D4699260377}" dt="2022-12-14T04:28:02.762" v="242" actId="20577"/>
        <pc:sldMkLst>
          <pc:docMk/>
          <pc:sldMk cId="1161544691" sldId="259"/>
        </pc:sldMkLst>
        <pc:spChg chg="mod">
          <ac:chgData name="ding zhiyuan" userId="63586b34e7616ef5" providerId="LiveId" clId="{9F64E686-F51E-4181-B91A-8D4699260377}" dt="2022-12-14T04:28:02.762" v="242" actId="20577"/>
          <ac:spMkLst>
            <pc:docMk/>
            <pc:sldMk cId="1161544691" sldId="259"/>
            <ac:spMk id="8" creationId="{4104ECB6-8550-4862-ACD5-027828D9A6CE}"/>
          </ac:spMkLst>
        </pc:spChg>
      </pc:sldChg>
      <pc:sldChg chg="modSp mod">
        <pc:chgData name="ding zhiyuan" userId="63586b34e7616ef5" providerId="LiveId" clId="{9F64E686-F51E-4181-B91A-8D4699260377}" dt="2022-12-14T14:25:52.561" v="544" actId="1076"/>
        <pc:sldMkLst>
          <pc:docMk/>
          <pc:sldMk cId="199263899" sldId="260"/>
        </pc:sldMkLst>
        <pc:picChg chg="mod">
          <ac:chgData name="ding zhiyuan" userId="63586b34e7616ef5" providerId="LiveId" clId="{9F64E686-F51E-4181-B91A-8D4699260377}" dt="2022-12-14T14:25:52.561" v="544" actId="1076"/>
          <ac:picMkLst>
            <pc:docMk/>
            <pc:sldMk cId="199263899" sldId="260"/>
            <ac:picMk id="9" creationId="{A41E39D3-60B3-4CD2-BE1B-63F0B33D09B3}"/>
          </ac:picMkLst>
        </pc:picChg>
      </pc:sldChg>
      <pc:sldChg chg="del">
        <pc:chgData name="ding zhiyuan" userId="63586b34e7616ef5" providerId="LiveId" clId="{9F64E686-F51E-4181-B91A-8D4699260377}" dt="2022-12-14T04:26:41.362" v="230" actId="47"/>
        <pc:sldMkLst>
          <pc:docMk/>
          <pc:sldMk cId="3225716066" sldId="264"/>
        </pc:sldMkLst>
      </pc:sldChg>
      <pc:sldChg chg="del">
        <pc:chgData name="ding zhiyuan" userId="63586b34e7616ef5" providerId="LiveId" clId="{9F64E686-F51E-4181-B91A-8D4699260377}" dt="2022-12-14T04:28:13.197" v="243" actId="47"/>
        <pc:sldMkLst>
          <pc:docMk/>
          <pc:sldMk cId="68201395" sldId="273"/>
        </pc:sldMkLst>
      </pc:sldChg>
      <pc:sldChg chg="modSp">
        <pc:chgData name="ding zhiyuan" userId="63586b34e7616ef5" providerId="LiveId" clId="{9F64E686-F51E-4181-B91A-8D4699260377}" dt="2022-12-14T05:26:07.051" v="455" actId="207"/>
        <pc:sldMkLst>
          <pc:docMk/>
          <pc:sldMk cId="3602165278" sldId="279"/>
        </pc:sldMkLst>
        <pc:spChg chg="mod">
          <ac:chgData name="ding zhiyuan" userId="63586b34e7616ef5" providerId="LiveId" clId="{9F64E686-F51E-4181-B91A-8D4699260377}" dt="2022-12-14T05:26:07.051" v="455" actId="207"/>
          <ac:spMkLst>
            <pc:docMk/>
            <pc:sldMk cId="3602165278" sldId="279"/>
            <ac:spMk id="69" creationId="{A4A99EE6-CB9B-4988-82B8-A4494D47A3B1}"/>
          </ac:spMkLst>
        </pc:spChg>
      </pc:sldChg>
      <pc:sldChg chg="del">
        <pc:chgData name="ding zhiyuan" userId="63586b34e7616ef5" providerId="LiveId" clId="{9F64E686-F51E-4181-B91A-8D4699260377}" dt="2022-12-14T04:30:40.138" v="273" actId="47"/>
        <pc:sldMkLst>
          <pc:docMk/>
          <pc:sldMk cId="3496049999" sldId="282"/>
        </pc:sldMkLst>
      </pc:sldChg>
      <pc:sldChg chg="del">
        <pc:chgData name="ding zhiyuan" userId="63586b34e7616ef5" providerId="LiveId" clId="{9F64E686-F51E-4181-B91A-8D4699260377}" dt="2022-12-14T04:30:38.732" v="272" actId="47"/>
        <pc:sldMkLst>
          <pc:docMk/>
          <pc:sldMk cId="4163252667" sldId="283"/>
        </pc:sldMkLst>
      </pc:sldChg>
      <pc:sldChg chg="del">
        <pc:chgData name="ding zhiyuan" userId="63586b34e7616ef5" providerId="LiveId" clId="{9F64E686-F51E-4181-B91A-8D4699260377}" dt="2022-12-14T04:30:37.362" v="271" actId="47"/>
        <pc:sldMkLst>
          <pc:docMk/>
          <pc:sldMk cId="3639265890" sldId="284"/>
        </pc:sldMkLst>
      </pc:sldChg>
      <pc:sldChg chg="del">
        <pc:chgData name="ding zhiyuan" userId="63586b34e7616ef5" providerId="LiveId" clId="{9F64E686-F51E-4181-B91A-8D4699260377}" dt="2022-12-14T04:30:36.006" v="270" actId="47"/>
        <pc:sldMkLst>
          <pc:docMk/>
          <pc:sldMk cId="4117379689" sldId="285"/>
        </pc:sldMkLst>
      </pc:sldChg>
      <pc:sldChg chg="del">
        <pc:chgData name="ding zhiyuan" userId="63586b34e7616ef5" providerId="LiveId" clId="{9F64E686-F51E-4181-B91A-8D4699260377}" dt="2022-12-14T04:30:33.930" v="269" actId="47"/>
        <pc:sldMkLst>
          <pc:docMk/>
          <pc:sldMk cId="4184737593" sldId="286"/>
        </pc:sldMkLst>
      </pc:sldChg>
      <pc:sldChg chg="addSp delSp modSp mod delAnim modAnim">
        <pc:chgData name="ding zhiyuan" userId="63586b34e7616ef5" providerId="LiveId" clId="{9F64E686-F51E-4181-B91A-8D4699260377}" dt="2022-12-14T05:05:10.699" v="384" actId="1076"/>
        <pc:sldMkLst>
          <pc:docMk/>
          <pc:sldMk cId="2291638682" sldId="287"/>
        </pc:sldMkLst>
        <pc:spChg chg="del">
          <ac:chgData name="ding zhiyuan" userId="63586b34e7616ef5" providerId="LiveId" clId="{9F64E686-F51E-4181-B91A-8D4699260377}" dt="2022-12-14T05:03:54.337" v="365" actId="478"/>
          <ac:spMkLst>
            <pc:docMk/>
            <pc:sldMk cId="2291638682" sldId="287"/>
            <ac:spMk id="13" creationId="{F8808EE4-9783-445B-98D7-7F96F650300B}"/>
          </ac:spMkLst>
        </pc:spChg>
        <pc:spChg chg="del">
          <ac:chgData name="ding zhiyuan" userId="63586b34e7616ef5" providerId="LiveId" clId="{9F64E686-F51E-4181-B91A-8D4699260377}" dt="2022-12-14T05:03:52.998" v="364" actId="478"/>
          <ac:spMkLst>
            <pc:docMk/>
            <pc:sldMk cId="2291638682" sldId="287"/>
            <ac:spMk id="14" creationId="{B083FDD2-0C4E-4046-AA82-406CD6267BB4}"/>
          </ac:spMkLst>
        </pc:spChg>
        <pc:spChg chg="mod">
          <ac:chgData name="ding zhiyuan" userId="63586b34e7616ef5" providerId="LiveId" clId="{9F64E686-F51E-4181-B91A-8D4699260377}" dt="2022-12-14T05:04:15.150" v="370"/>
          <ac:spMkLst>
            <pc:docMk/>
            <pc:sldMk cId="2291638682" sldId="287"/>
            <ac:spMk id="15" creationId="{BC2748B5-7A47-4A99-9F45-367E78B25CEF}"/>
          </ac:spMkLst>
        </pc:spChg>
        <pc:spChg chg="del">
          <ac:chgData name="ding zhiyuan" userId="63586b34e7616ef5" providerId="LiveId" clId="{9F64E686-F51E-4181-B91A-8D4699260377}" dt="2022-12-14T05:03:50.112" v="362" actId="478"/>
          <ac:spMkLst>
            <pc:docMk/>
            <pc:sldMk cId="2291638682" sldId="287"/>
            <ac:spMk id="16" creationId="{2273A767-60E4-4CB8-B97D-6B427958AE90}"/>
          </ac:spMkLst>
        </pc:spChg>
        <pc:grpChg chg="del mod">
          <ac:chgData name="ding zhiyuan" userId="63586b34e7616ef5" providerId="LiveId" clId="{9F64E686-F51E-4181-B91A-8D4699260377}" dt="2022-12-14T05:04:17.440" v="372" actId="478"/>
          <ac:grpSpMkLst>
            <pc:docMk/>
            <pc:sldMk cId="2291638682" sldId="287"/>
            <ac:grpSpMk id="10" creationId="{6FDE40AD-7BED-4B36-9BD8-A375C3D26687}"/>
          </ac:grpSpMkLst>
        </pc:grpChg>
        <pc:picChg chg="add del mod">
          <ac:chgData name="ding zhiyuan" userId="63586b34e7616ef5" providerId="LiveId" clId="{9F64E686-F51E-4181-B91A-8D4699260377}" dt="2022-12-14T05:04:52.823" v="379" actId="478"/>
          <ac:picMkLst>
            <pc:docMk/>
            <pc:sldMk cId="2291638682" sldId="287"/>
            <ac:picMk id="2" creationId="{7C85CB8F-BF81-F8C7-F152-A800FD2AF94F}"/>
          </ac:picMkLst>
        </pc:picChg>
        <pc:picChg chg="add del mod">
          <ac:chgData name="ding zhiyuan" userId="63586b34e7616ef5" providerId="LiveId" clId="{9F64E686-F51E-4181-B91A-8D4699260377}" dt="2022-12-14T05:04:58.515" v="382" actId="478"/>
          <ac:picMkLst>
            <pc:docMk/>
            <pc:sldMk cId="2291638682" sldId="287"/>
            <ac:picMk id="3" creationId="{4FA40A14-D4CF-A199-EF00-9F74504AC29C}"/>
          </ac:picMkLst>
        </pc:picChg>
        <pc:picChg chg="add mod">
          <ac:chgData name="ding zhiyuan" userId="63586b34e7616ef5" providerId="LiveId" clId="{9F64E686-F51E-4181-B91A-8D4699260377}" dt="2022-12-14T05:05:10.699" v="384" actId="1076"/>
          <ac:picMkLst>
            <pc:docMk/>
            <pc:sldMk cId="2291638682" sldId="287"/>
            <ac:picMk id="4" creationId="{8ECB27FE-0DF8-CC97-64A5-31CB29A7FCFD}"/>
          </ac:picMkLst>
        </pc:picChg>
        <pc:picChg chg="mod">
          <ac:chgData name="ding zhiyuan" userId="63586b34e7616ef5" providerId="LiveId" clId="{9F64E686-F51E-4181-B91A-8D4699260377}" dt="2022-12-14T05:04:31.727" v="374" actId="1076"/>
          <ac:picMkLst>
            <pc:docMk/>
            <pc:sldMk cId="2291638682" sldId="287"/>
            <ac:picMk id="7" creationId="{527B4428-BB0A-4130-9B2F-620BF2812C74}"/>
          </ac:picMkLst>
        </pc:picChg>
      </pc:sldChg>
      <pc:sldChg chg="del">
        <pc:chgData name="ding zhiyuan" userId="63586b34e7616ef5" providerId="LiveId" clId="{9F64E686-F51E-4181-B91A-8D4699260377}" dt="2022-12-14T04:26:39.916" v="229" actId="47"/>
        <pc:sldMkLst>
          <pc:docMk/>
          <pc:sldMk cId="2831410688" sldId="288"/>
        </pc:sldMkLst>
      </pc:sldChg>
      <pc:sldChg chg="modSp mod">
        <pc:chgData name="ding zhiyuan" userId="63586b34e7616ef5" providerId="LiveId" clId="{9F64E686-F51E-4181-B91A-8D4699260377}" dt="2022-12-14T14:38:13.827" v="545" actId="1036"/>
        <pc:sldMkLst>
          <pc:docMk/>
          <pc:sldMk cId="1070318539" sldId="295"/>
        </pc:sldMkLst>
        <pc:picChg chg="mod">
          <ac:chgData name="ding zhiyuan" userId="63586b34e7616ef5" providerId="LiveId" clId="{9F64E686-F51E-4181-B91A-8D4699260377}" dt="2022-12-14T14:38:13.827" v="545" actId="1036"/>
          <ac:picMkLst>
            <pc:docMk/>
            <pc:sldMk cId="1070318539" sldId="295"/>
            <ac:picMk id="3" creationId="{00000000-0000-0000-0000-000000000000}"/>
          </ac:picMkLst>
        </pc:picChg>
      </pc:sldChg>
      <pc:sldChg chg="modSp">
        <pc:chgData name="ding zhiyuan" userId="63586b34e7616ef5" providerId="LiveId" clId="{9F64E686-F51E-4181-B91A-8D4699260377}" dt="2022-12-14T05:12:00.794" v="394" actId="20577"/>
        <pc:sldMkLst>
          <pc:docMk/>
          <pc:sldMk cId="4234153457" sldId="302"/>
        </pc:sldMkLst>
        <pc:spChg chg="mod">
          <ac:chgData name="ding zhiyuan" userId="63586b34e7616ef5" providerId="LiveId" clId="{9F64E686-F51E-4181-B91A-8D4699260377}" dt="2022-12-14T05:12:00.794" v="394" actId="20577"/>
          <ac:spMkLst>
            <pc:docMk/>
            <pc:sldMk cId="4234153457" sldId="302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2:18.351" v="396" actId="20577"/>
        <pc:sldMkLst>
          <pc:docMk/>
          <pc:sldMk cId="1039314785" sldId="308"/>
        </pc:sldMkLst>
        <pc:spChg chg="mod">
          <ac:chgData name="ding zhiyuan" userId="63586b34e7616ef5" providerId="LiveId" clId="{9F64E686-F51E-4181-B91A-8D4699260377}" dt="2022-12-14T05:12:18.351" v="396" actId="20577"/>
          <ac:spMkLst>
            <pc:docMk/>
            <pc:sldMk cId="1039314785" sldId="308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2:22.925" v="398" actId="20577"/>
        <pc:sldMkLst>
          <pc:docMk/>
          <pc:sldMk cId="3585482085" sldId="309"/>
        </pc:sldMkLst>
        <pc:spChg chg="mod">
          <ac:chgData name="ding zhiyuan" userId="63586b34e7616ef5" providerId="LiveId" clId="{9F64E686-F51E-4181-B91A-8D4699260377}" dt="2022-12-14T05:12:22.925" v="398" actId="20577"/>
          <ac:spMkLst>
            <pc:docMk/>
            <pc:sldMk cId="3585482085" sldId="309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2:30.761" v="400" actId="20577"/>
        <pc:sldMkLst>
          <pc:docMk/>
          <pc:sldMk cId="1518686888" sldId="310"/>
        </pc:sldMkLst>
        <pc:spChg chg="mod">
          <ac:chgData name="ding zhiyuan" userId="63586b34e7616ef5" providerId="LiveId" clId="{9F64E686-F51E-4181-B91A-8D4699260377}" dt="2022-12-14T05:12:30.761" v="400" actId="20577"/>
          <ac:spMkLst>
            <pc:docMk/>
            <pc:sldMk cId="1518686888" sldId="310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2:34.176" v="402" actId="20577"/>
        <pc:sldMkLst>
          <pc:docMk/>
          <pc:sldMk cId="662895637" sldId="311"/>
        </pc:sldMkLst>
        <pc:spChg chg="mod">
          <ac:chgData name="ding zhiyuan" userId="63586b34e7616ef5" providerId="LiveId" clId="{9F64E686-F51E-4181-B91A-8D4699260377}" dt="2022-12-14T05:12:34.176" v="402" actId="20577"/>
          <ac:spMkLst>
            <pc:docMk/>
            <pc:sldMk cId="662895637" sldId="311"/>
            <ac:spMk id="12" creationId="{615FBE37-F039-47D1-B512-EE84E7259EE9}"/>
          </ac:spMkLst>
        </pc:spChg>
      </pc:sldChg>
      <pc:sldChg chg="modSp del">
        <pc:chgData name="ding zhiyuan" userId="63586b34e7616ef5" providerId="LiveId" clId="{9F64E686-F51E-4181-B91A-8D4699260377}" dt="2022-12-14T05:16:37.542" v="406" actId="47"/>
        <pc:sldMkLst>
          <pc:docMk/>
          <pc:sldMk cId="1837561623" sldId="312"/>
        </pc:sldMkLst>
        <pc:spChg chg="mod">
          <ac:chgData name="ding zhiyuan" userId="63586b34e7616ef5" providerId="LiveId" clId="{9F64E686-F51E-4181-B91A-8D4699260377}" dt="2022-12-14T05:12:40.166" v="404" actId="20577"/>
          <ac:spMkLst>
            <pc:docMk/>
            <pc:sldMk cId="1837561623" sldId="312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7:41.692" v="408" actId="20577"/>
        <pc:sldMkLst>
          <pc:docMk/>
          <pc:sldMk cId="2671360840" sldId="313"/>
        </pc:sldMkLst>
        <pc:spChg chg="mod">
          <ac:chgData name="ding zhiyuan" userId="63586b34e7616ef5" providerId="LiveId" clId="{9F64E686-F51E-4181-B91A-8D4699260377}" dt="2022-12-14T05:17:41.692" v="408" actId="20577"/>
          <ac:spMkLst>
            <pc:docMk/>
            <pc:sldMk cId="2671360840" sldId="313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7:47.408" v="410" actId="20577"/>
        <pc:sldMkLst>
          <pc:docMk/>
          <pc:sldMk cId="1436505293" sldId="314"/>
        </pc:sldMkLst>
        <pc:spChg chg="mod">
          <ac:chgData name="ding zhiyuan" userId="63586b34e7616ef5" providerId="LiveId" clId="{9F64E686-F51E-4181-B91A-8D4699260377}" dt="2022-12-14T05:17:47.408" v="410" actId="20577"/>
          <ac:spMkLst>
            <pc:docMk/>
            <pc:sldMk cId="1436505293" sldId="314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7:54.203" v="412" actId="20577"/>
        <pc:sldMkLst>
          <pc:docMk/>
          <pc:sldMk cId="4228182890" sldId="316"/>
        </pc:sldMkLst>
        <pc:spChg chg="mod">
          <ac:chgData name="ding zhiyuan" userId="63586b34e7616ef5" providerId="LiveId" clId="{9F64E686-F51E-4181-B91A-8D4699260377}" dt="2022-12-14T05:17:54.203" v="412" actId="20577"/>
          <ac:spMkLst>
            <pc:docMk/>
            <pc:sldMk cId="4228182890" sldId="316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7:58.893" v="414" actId="20577"/>
        <pc:sldMkLst>
          <pc:docMk/>
          <pc:sldMk cId="3549887328" sldId="318"/>
        </pc:sldMkLst>
        <pc:spChg chg="mod">
          <ac:chgData name="ding zhiyuan" userId="63586b34e7616ef5" providerId="LiveId" clId="{9F64E686-F51E-4181-B91A-8D4699260377}" dt="2022-12-14T05:17:58.893" v="414" actId="20577"/>
          <ac:spMkLst>
            <pc:docMk/>
            <pc:sldMk cId="3549887328" sldId="318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8:03.706" v="416" actId="20577"/>
        <pc:sldMkLst>
          <pc:docMk/>
          <pc:sldMk cId="2149122134" sldId="319"/>
        </pc:sldMkLst>
        <pc:spChg chg="mod">
          <ac:chgData name="ding zhiyuan" userId="63586b34e7616ef5" providerId="LiveId" clId="{9F64E686-F51E-4181-B91A-8D4699260377}" dt="2022-12-14T05:18:03.706" v="416" actId="20577"/>
          <ac:spMkLst>
            <pc:docMk/>
            <pc:sldMk cId="2149122134" sldId="319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8:08.061" v="418" actId="20577"/>
        <pc:sldMkLst>
          <pc:docMk/>
          <pc:sldMk cId="3500655055" sldId="320"/>
        </pc:sldMkLst>
        <pc:spChg chg="mod">
          <ac:chgData name="ding zhiyuan" userId="63586b34e7616ef5" providerId="LiveId" clId="{9F64E686-F51E-4181-B91A-8D4699260377}" dt="2022-12-14T05:18:08.061" v="418" actId="20577"/>
          <ac:spMkLst>
            <pc:docMk/>
            <pc:sldMk cId="3500655055" sldId="320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8:13.024" v="420" actId="20577"/>
        <pc:sldMkLst>
          <pc:docMk/>
          <pc:sldMk cId="1762585873" sldId="321"/>
        </pc:sldMkLst>
        <pc:spChg chg="mod">
          <ac:chgData name="ding zhiyuan" userId="63586b34e7616ef5" providerId="LiveId" clId="{9F64E686-F51E-4181-B91A-8D4699260377}" dt="2022-12-14T05:18:13.024" v="420" actId="20577"/>
          <ac:spMkLst>
            <pc:docMk/>
            <pc:sldMk cId="1762585873" sldId="321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8:17.920" v="422" actId="20577"/>
        <pc:sldMkLst>
          <pc:docMk/>
          <pc:sldMk cId="3374857933" sldId="322"/>
        </pc:sldMkLst>
        <pc:spChg chg="mod">
          <ac:chgData name="ding zhiyuan" userId="63586b34e7616ef5" providerId="LiveId" clId="{9F64E686-F51E-4181-B91A-8D4699260377}" dt="2022-12-14T05:18:17.920" v="422" actId="20577"/>
          <ac:spMkLst>
            <pc:docMk/>
            <pc:sldMk cId="3374857933" sldId="322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8:21.370" v="424" actId="20577"/>
        <pc:sldMkLst>
          <pc:docMk/>
          <pc:sldMk cId="242393723" sldId="323"/>
        </pc:sldMkLst>
        <pc:spChg chg="mod">
          <ac:chgData name="ding zhiyuan" userId="63586b34e7616ef5" providerId="LiveId" clId="{9F64E686-F51E-4181-B91A-8D4699260377}" dt="2022-12-14T05:18:21.370" v="424" actId="20577"/>
          <ac:spMkLst>
            <pc:docMk/>
            <pc:sldMk cId="242393723" sldId="323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8:28.705" v="426" actId="20577"/>
        <pc:sldMkLst>
          <pc:docMk/>
          <pc:sldMk cId="3326828345" sldId="324"/>
        </pc:sldMkLst>
        <pc:spChg chg="mod">
          <ac:chgData name="ding zhiyuan" userId="63586b34e7616ef5" providerId="LiveId" clId="{9F64E686-F51E-4181-B91A-8D4699260377}" dt="2022-12-14T05:18:28.705" v="426" actId="20577"/>
          <ac:spMkLst>
            <pc:docMk/>
            <pc:sldMk cId="3326828345" sldId="324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8:34.589" v="428" actId="20577"/>
        <pc:sldMkLst>
          <pc:docMk/>
          <pc:sldMk cId="577994779" sldId="325"/>
        </pc:sldMkLst>
        <pc:spChg chg="mod">
          <ac:chgData name="ding zhiyuan" userId="63586b34e7616ef5" providerId="LiveId" clId="{9F64E686-F51E-4181-B91A-8D4699260377}" dt="2022-12-14T05:18:34.589" v="428" actId="20577"/>
          <ac:spMkLst>
            <pc:docMk/>
            <pc:sldMk cId="577994779" sldId="325"/>
            <ac:spMk id="12" creationId="{615FBE37-F039-47D1-B512-EE84E7259EE9}"/>
          </ac:spMkLst>
        </pc:spChg>
      </pc:sldChg>
      <pc:sldChg chg="modSp">
        <pc:chgData name="ding zhiyuan" userId="63586b34e7616ef5" providerId="LiveId" clId="{9F64E686-F51E-4181-B91A-8D4699260377}" dt="2022-12-14T05:18:43.429" v="430" actId="20577"/>
        <pc:sldMkLst>
          <pc:docMk/>
          <pc:sldMk cId="674409805" sldId="327"/>
        </pc:sldMkLst>
        <pc:spChg chg="mod">
          <ac:chgData name="ding zhiyuan" userId="63586b34e7616ef5" providerId="LiveId" clId="{9F64E686-F51E-4181-B91A-8D4699260377}" dt="2022-12-14T05:18:43.429" v="430" actId="20577"/>
          <ac:spMkLst>
            <pc:docMk/>
            <pc:sldMk cId="674409805" sldId="327"/>
            <ac:spMk id="14" creationId="{615FBE37-F039-47D1-B512-EE84E7259EE9}"/>
          </ac:spMkLst>
        </pc:spChg>
      </pc:sldChg>
      <pc:sldChg chg="addSp delSp modSp mod">
        <pc:chgData name="ding zhiyuan" userId="63586b34e7616ef5" providerId="LiveId" clId="{9F64E686-F51E-4181-B91A-8D4699260377}" dt="2022-12-14T05:18:48.823" v="432" actId="20577"/>
        <pc:sldMkLst>
          <pc:docMk/>
          <pc:sldMk cId="2357901966" sldId="328"/>
        </pc:sldMkLst>
        <pc:spChg chg="mod">
          <ac:chgData name="ding zhiyuan" userId="63586b34e7616ef5" providerId="LiveId" clId="{9F64E686-F51E-4181-B91A-8D4699260377}" dt="2022-12-14T05:18:48.823" v="432" actId="20577"/>
          <ac:spMkLst>
            <pc:docMk/>
            <pc:sldMk cId="2357901966" sldId="328"/>
            <ac:spMk id="14" creationId="{615FBE37-F039-47D1-B512-EE84E7259EE9}"/>
          </ac:spMkLst>
        </pc:spChg>
        <pc:picChg chg="add del mod">
          <ac:chgData name="ding zhiyuan" userId="63586b34e7616ef5" providerId="LiveId" clId="{9F64E686-F51E-4181-B91A-8D4699260377}" dt="2022-12-14T03:11:55.324" v="14" actId="478"/>
          <ac:picMkLst>
            <pc:docMk/>
            <pc:sldMk cId="2357901966" sldId="328"/>
            <ac:picMk id="3" creationId="{F792FF84-FC3B-E60D-40CE-8712659C169B}"/>
          </ac:picMkLst>
        </pc:picChg>
        <pc:picChg chg="add mod">
          <ac:chgData name="ding zhiyuan" userId="63586b34e7616ef5" providerId="LiveId" clId="{9F64E686-F51E-4181-B91A-8D4699260377}" dt="2022-12-14T03:13:02.031" v="26" actId="14100"/>
          <ac:picMkLst>
            <pc:docMk/>
            <pc:sldMk cId="2357901966" sldId="328"/>
            <ac:picMk id="5" creationId="{BADCE719-DA95-CDE5-F333-40552C0FA8EE}"/>
          </ac:picMkLst>
        </pc:picChg>
        <pc:picChg chg="add mod">
          <ac:chgData name="ding zhiyuan" userId="63586b34e7616ef5" providerId="LiveId" clId="{9F64E686-F51E-4181-B91A-8D4699260377}" dt="2022-12-14T03:12:55.523" v="24" actId="14100"/>
          <ac:picMkLst>
            <pc:docMk/>
            <pc:sldMk cId="2357901966" sldId="328"/>
            <ac:picMk id="7" creationId="{AE992C76-6888-CB9A-9867-588D3A5B96D4}"/>
          </ac:picMkLst>
        </pc:picChg>
      </pc:sldChg>
      <pc:sldChg chg="addSp modSp mod">
        <pc:chgData name="ding zhiyuan" userId="63586b34e7616ef5" providerId="LiveId" clId="{9F64E686-F51E-4181-B91A-8D4699260377}" dt="2022-12-14T05:18:52.330" v="434" actId="20577"/>
        <pc:sldMkLst>
          <pc:docMk/>
          <pc:sldMk cId="4189754322" sldId="329"/>
        </pc:sldMkLst>
        <pc:spChg chg="mod">
          <ac:chgData name="ding zhiyuan" userId="63586b34e7616ef5" providerId="LiveId" clId="{9F64E686-F51E-4181-B91A-8D4699260377}" dt="2022-12-14T05:18:52.330" v="434" actId="20577"/>
          <ac:spMkLst>
            <pc:docMk/>
            <pc:sldMk cId="4189754322" sldId="329"/>
            <ac:spMk id="14" creationId="{615FBE37-F039-47D1-B512-EE84E7259EE9}"/>
          </ac:spMkLst>
        </pc:spChg>
        <pc:picChg chg="add mod">
          <ac:chgData name="ding zhiyuan" userId="63586b34e7616ef5" providerId="LiveId" clId="{9F64E686-F51E-4181-B91A-8D4699260377}" dt="2022-12-14T03:19:46.670" v="95" actId="14100"/>
          <ac:picMkLst>
            <pc:docMk/>
            <pc:sldMk cId="4189754322" sldId="329"/>
            <ac:picMk id="3" creationId="{09437728-6084-C769-0D9D-73BDBD5EE9CC}"/>
          </ac:picMkLst>
        </pc:picChg>
        <pc:picChg chg="add mod">
          <ac:chgData name="ding zhiyuan" userId="63586b34e7616ef5" providerId="LiveId" clId="{9F64E686-F51E-4181-B91A-8D4699260377}" dt="2022-12-14T03:15:20.866" v="42" actId="1076"/>
          <ac:picMkLst>
            <pc:docMk/>
            <pc:sldMk cId="4189754322" sldId="329"/>
            <ac:picMk id="5" creationId="{DADFBA65-C9E3-DE39-06D0-F85BB505862D}"/>
          </ac:picMkLst>
        </pc:picChg>
        <pc:picChg chg="add mod">
          <ac:chgData name="ding zhiyuan" userId="63586b34e7616ef5" providerId="LiveId" clId="{9F64E686-F51E-4181-B91A-8D4699260377}" dt="2022-12-14T03:16:43.021" v="55" actId="1076"/>
          <ac:picMkLst>
            <pc:docMk/>
            <pc:sldMk cId="4189754322" sldId="329"/>
            <ac:picMk id="7" creationId="{5DEC0FEE-3740-89A1-F5B4-484E20BB46D1}"/>
          </ac:picMkLst>
        </pc:picChg>
        <pc:picChg chg="add mod">
          <ac:chgData name="ding zhiyuan" userId="63586b34e7616ef5" providerId="LiveId" clId="{9F64E686-F51E-4181-B91A-8D4699260377}" dt="2022-12-14T03:16:51.705" v="59" actId="1076"/>
          <ac:picMkLst>
            <pc:docMk/>
            <pc:sldMk cId="4189754322" sldId="329"/>
            <ac:picMk id="9" creationId="{A6B7B7FB-990D-AC45-AEC2-E8487523D90A}"/>
          </ac:picMkLst>
        </pc:picChg>
      </pc:sldChg>
      <pc:sldChg chg="addSp modSp mod">
        <pc:chgData name="ding zhiyuan" userId="63586b34e7616ef5" providerId="LiveId" clId="{9F64E686-F51E-4181-B91A-8D4699260377}" dt="2022-12-14T05:19:37.638" v="450" actId="20577"/>
        <pc:sldMkLst>
          <pc:docMk/>
          <pc:sldMk cId="3449867066" sldId="330"/>
        </pc:sldMkLst>
        <pc:spChg chg="add mod">
          <ac:chgData name="ding zhiyuan" userId="63586b34e7616ef5" providerId="LiveId" clId="{9F64E686-F51E-4181-B91A-8D4699260377}" dt="2022-12-14T04:52:48.426" v="293" actId="20577"/>
          <ac:spMkLst>
            <pc:docMk/>
            <pc:sldMk cId="3449867066" sldId="330"/>
            <ac:spMk id="3" creationId="{32D801BB-ABC2-E110-908F-DE2FE96C60D9}"/>
          </ac:spMkLst>
        </pc:spChg>
        <pc:spChg chg="add mod">
          <ac:chgData name="ding zhiyuan" userId="63586b34e7616ef5" providerId="LiveId" clId="{9F64E686-F51E-4181-B91A-8D4699260377}" dt="2022-12-14T04:54:55.072" v="301" actId="207"/>
          <ac:spMkLst>
            <pc:docMk/>
            <pc:sldMk cId="3449867066" sldId="330"/>
            <ac:spMk id="6" creationId="{6A5C15F4-DDA4-F0E1-24EE-F2E293E68F70}"/>
          </ac:spMkLst>
        </pc:spChg>
        <pc:spChg chg="mod">
          <ac:chgData name="ding zhiyuan" userId="63586b34e7616ef5" providerId="LiveId" clId="{9F64E686-F51E-4181-B91A-8D4699260377}" dt="2022-12-14T05:19:37.638" v="450" actId="20577"/>
          <ac:spMkLst>
            <pc:docMk/>
            <pc:sldMk cId="3449867066" sldId="330"/>
            <ac:spMk id="14" creationId="{615FBE37-F039-47D1-B512-EE84E7259EE9}"/>
          </ac:spMkLst>
        </pc:spChg>
        <pc:spChg chg="mod">
          <ac:chgData name="ding zhiyuan" userId="63586b34e7616ef5" providerId="LiveId" clId="{9F64E686-F51E-4181-B91A-8D4699260377}" dt="2022-12-14T05:07:34.668" v="392" actId="1076"/>
          <ac:spMkLst>
            <pc:docMk/>
            <pc:sldMk cId="3449867066" sldId="330"/>
            <ac:spMk id="30" creationId="{D9D0680D-ABA7-4C46-A63A-2EBFF46E02DA}"/>
          </ac:spMkLst>
        </pc:spChg>
        <pc:picChg chg="mod">
          <ac:chgData name="ding zhiyuan" userId="63586b34e7616ef5" providerId="LiveId" clId="{9F64E686-F51E-4181-B91A-8D4699260377}" dt="2022-12-14T04:52:32.946" v="286" actId="1076"/>
          <ac:picMkLst>
            <pc:docMk/>
            <pc:sldMk cId="3449867066" sldId="330"/>
            <ac:picMk id="2" creationId="{00000000-0000-0000-0000-000000000000}"/>
          </ac:picMkLst>
        </pc:picChg>
        <pc:picChg chg="add mod">
          <ac:chgData name="ding zhiyuan" userId="63586b34e7616ef5" providerId="LiveId" clId="{9F64E686-F51E-4181-B91A-8D4699260377}" dt="2022-12-14T04:53:54.354" v="296" actId="1076"/>
          <ac:picMkLst>
            <pc:docMk/>
            <pc:sldMk cId="3449867066" sldId="330"/>
            <ac:picMk id="5" creationId="{8122DFE9-2F17-9CC1-A254-84DC8250C368}"/>
          </ac:picMkLst>
        </pc:picChg>
      </pc:sldChg>
      <pc:sldChg chg="addSp delSp modSp add mod">
        <pc:chgData name="ding zhiyuan" userId="63586b34e7616ef5" providerId="LiveId" clId="{9F64E686-F51E-4181-B91A-8D4699260377}" dt="2022-12-14T05:18:57.822" v="436" actId="20577"/>
        <pc:sldMkLst>
          <pc:docMk/>
          <pc:sldMk cId="1499015932" sldId="331"/>
        </pc:sldMkLst>
        <pc:spChg chg="mod">
          <ac:chgData name="ding zhiyuan" userId="63586b34e7616ef5" providerId="LiveId" clId="{9F64E686-F51E-4181-B91A-8D4699260377}" dt="2022-12-14T05:18:57.822" v="436" actId="20577"/>
          <ac:spMkLst>
            <pc:docMk/>
            <pc:sldMk cId="1499015932" sldId="331"/>
            <ac:spMk id="14" creationId="{615FBE37-F039-47D1-B512-EE84E7259EE9}"/>
          </ac:spMkLst>
        </pc:spChg>
        <pc:picChg chg="add mod">
          <ac:chgData name="ding zhiyuan" userId="63586b34e7616ef5" providerId="LiveId" clId="{9F64E686-F51E-4181-B91A-8D4699260377}" dt="2022-12-14T03:19:12.370" v="89" actId="1076"/>
          <ac:picMkLst>
            <pc:docMk/>
            <pc:sldMk cId="1499015932" sldId="331"/>
            <ac:picMk id="3" creationId="{556FFBA7-6B3A-86B9-92CD-1BA23451C594}"/>
          </ac:picMkLst>
        </pc:picChg>
        <pc:picChg chg="del">
          <ac:chgData name="ding zhiyuan" userId="63586b34e7616ef5" providerId="LiveId" clId="{9F64E686-F51E-4181-B91A-8D4699260377}" dt="2022-12-14T03:17:09.939" v="61" actId="478"/>
          <ac:picMkLst>
            <pc:docMk/>
            <pc:sldMk cId="1499015932" sldId="331"/>
            <ac:picMk id="5" creationId="{BADCE719-DA95-CDE5-F333-40552C0FA8EE}"/>
          </ac:picMkLst>
        </pc:picChg>
        <pc:picChg chg="add mod">
          <ac:chgData name="ding zhiyuan" userId="63586b34e7616ef5" providerId="LiveId" clId="{9F64E686-F51E-4181-B91A-8D4699260377}" dt="2022-12-14T03:19:05.602" v="86" actId="14100"/>
          <ac:picMkLst>
            <pc:docMk/>
            <pc:sldMk cId="1499015932" sldId="331"/>
            <ac:picMk id="6" creationId="{F558E91A-3A2E-E629-5359-1CC1596CCA57}"/>
          </ac:picMkLst>
        </pc:picChg>
        <pc:picChg chg="del">
          <ac:chgData name="ding zhiyuan" userId="63586b34e7616ef5" providerId="LiveId" clId="{9F64E686-F51E-4181-B91A-8D4699260377}" dt="2022-12-14T03:17:10.526" v="62" actId="478"/>
          <ac:picMkLst>
            <pc:docMk/>
            <pc:sldMk cId="1499015932" sldId="331"/>
            <ac:picMk id="7" creationId="{AE992C76-6888-CB9A-9867-588D3A5B96D4}"/>
          </ac:picMkLst>
        </pc:picChg>
        <pc:picChg chg="add mod">
          <ac:chgData name="ding zhiyuan" userId="63586b34e7616ef5" providerId="LiveId" clId="{9F64E686-F51E-4181-B91A-8D4699260377}" dt="2022-12-14T03:19:17.333" v="91" actId="14100"/>
          <ac:picMkLst>
            <pc:docMk/>
            <pc:sldMk cId="1499015932" sldId="331"/>
            <ac:picMk id="9" creationId="{99E3D609-BF38-06A0-0CE5-197B2DA00B6B}"/>
          </ac:picMkLst>
        </pc:picChg>
        <pc:picChg chg="add mod">
          <ac:chgData name="ding zhiyuan" userId="63586b34e7616ef5" providerId="LiveId" clId="{9F64E686-F51E-4181-B91A-8D4699260377}" dt="2022-12-14T03:19:23.843" v="92" actId="1076"/>
          <ac:picMkLst>
            <pc:docMk/>
            <pc:sldMk cId="1499015932" sldId="331"/>
            <ac:picMk id="11" creationId="{D95945D7-FA77-3822-7F22-53013DDE93B3}"/>
          </ac:picMkLst>
        </pc:picChg>
        <pc:picChg chg="add del">
          <ac:chgData name="ding zhiyuan" userId="63586b34e7616ef5" providerId="LiveId" clId="{9F64E686-F51E-4181-B91A-8D4699260377}" dt="2022-12-14T03:20:02.358" v="97" actId="478"/>
          <ac:picMkLst>
            <pc:docMk/>
            <pc:sldMk cId="1499015932" sldId="331"/>
            <ac:picMk id="15" creationId="{76668A17-C7EE-9DB3-E6C8-10BA7309C7F9}"/>
          </ac:picMkLst>
        </pc:picChg>
      </pc:sldChg>
      <pc:sldChg chg="addSp delSp modSp add mod">
        <pc:chgData name="ding zhiyuan" userId="63586b34e7616ef5" providerId="LiveId" clId="{9F64E686-F51E-4181-B91A-8D4699260377}" dt="2022-12-14T05:19:03.261" v="438" actId="20577"/>
        <pc:sldMkLst>
          <pc:docMk/>
          <pc:sldMk cId="984255596" sldId="332"/>
        </pc:sldMkLst>
        <pc:spChg chg="mod">
          <ac:chgData name="ding zhiyuan" userId="63586b34e7616ef5" providerId="LiveId" clId="{9F64E686-F51E-4181-B91A-8D4699260377}" dt="2022-12-14T05:19:03.261" v="438" actId="20577"/>
          <ac:spMkLst>
            <pc:docMk/>
            <pc:sldMk cId="984255596" sldId="332"/>
            <ac:spMk id="14" creationId="{615FBE37-F039-47D1-B512-EE84E7259EE9}"/>
          </ac:spMkLst>
        </pc:spChg>
        <pc:picChg chg="add mod">
          <ac:chgData name="ding zhiyuan" userId="63586b34e7616ef5" providerId="LiveId" clId="{9F64E686-F51E-4181-B91A-8D4699260377}" dt="2022-12-14T03:23:40.893" v="146" actId="14100"/>
          <ac:picMkLst>
            <pc:docMk/>
            <pc:sldMk cId="984255596" sldId="332"/>
            <ac:picMk id="3" creationId="{9607D395-CC52-69C6-1A58-14A3A05D1DE2}"/>
          </ac:picMkLst>
        </pc:picChg>
        <pc:picChg chg="del">
          <ac:chgData name="ding zhiyuan" userId="63586b34e7616ef5" providerId="LiveId" clId="{9F64E686-F51E-4181-B91A-8D4699260377}" dt="2022-12-14T03:20:15.011" v="100" actId="478"/>
          <ac:picMkLst>
            <pc:docMk/>
            <pc:sldMk cId="984255596" sldId="332"/>
            <ac:picMk id="5" creationId="{BADCE719-DA95-CDE5-F333-40552C0FA8EE}"/>
          </ac:picMkLst>
        </pc:picChg>
        <pc:picChg chg="add mod">
          <ac:chgData name="ding zhiyuan" userId="63586b34e7616ef5" providerId="LiveId" clId="{9F64E686-F51E-4181-B91A-8D4699260377}" dt="2022-12-14T03:22:38.620" v="129" actId="1076"/>
          <ac:picMkLst>
            <pc:docMk/>
            <pc:sldMk cId="984255596" sldId="332"/>
            <ac:picMk id="6" creationId="{2BB9F298-5936-9A3E-E50A-E58A6F7DDC33}"/>
          </ac:picMkLst>
        </pc:picChg>
        <pc:picChg chg="del">
          <ac:chgData name="ding zhiyuan" userId="63586b34e7616ef5" providerId="LiveId" clId="{9F64E686-F51E-4181-B91A-8D4699260377}" dt="2022-12-14T03:20:15.683" v="101" actId="478"/>
          <ac:picMkLst>
            <pc:docMk/>
            <pc:sldMk cId="984255596" sldId="332"/>
            <ac:picMk id="7" creationId="{AE992C76-6888-CB9A-9867-588D3A5B96D4}"/>
          </ac:picMkLst>
        </pc:picChg>
        <pc:picChg chg="add del mod">
          <ac:chgData name="ding zhiyuan" userId="63586b34e7616ef5" providerId="LiveId" clId="{9F64E686-F51E-4181-B91A-8D4699260377}" dt="2022-12-14T03:22:08.012" v="122" actId="478"/>
          <ac:picMkLst>
            <pc:docMk/>
            <pc:sldMk cId="984255596" sldId="332"/>
            <ac:picMk id="9" creationId="{B2D22FF2-B6E2-A51D-D97A-BC64A5C775D6}"/>
          </ac:picMkLst>
        </pc:picChg>
        <pc:picChg chg="add del mod">
          <ac:chgData name="ding zhiyuan" userId="63586b34e7616ef5" providerId="LiveId" clId="{9F64E686-F51E-4181-B91A-8D4699260377}" dt="2022-12-14T03:23:09.041" v="138" actId="478"/>
          <ac:picMkLst>
            <pc:docMk/>
            <pc:sldMk cId="984255596" sldId="332"/>
            <ac:picMk id="11" creationId="{5C2638D5-3601-2B71-0E3B-95AA82A464E3}"/>
          </ac:picMkLst>
        </pc:picChg>
        <pc:picChg chg="add mod">
          <ac:chgData name="ding zhiyuan" userId="63586b34e7616ef5" providerId="LiveId" clId="{9F64E686-F51E-4181-B91A-8D4699260377}" dt="2022-12-14T03:23:59.590" v="149" actId="14100"/>
          <ac:picMkLst>
            <pc:docMk/>
            <pc:sldMk cId="984255596" sldId="332"/>
            <ac:picMk id="15" creationId="{8A7C3B04-93C4-713B-B719-BAB6BF6F81B8}"/>
          </ac:picMkLst>
        </pc:picChg>
      </pc:sldChg>
      <pc:sldChg chg="addSp delSp modSp add mod">
        <pc:chgData name="ding zhiyuan" userId="63586b34e7616ef5" providerId="LiveId" clId="{9F64E686-F51E-4181-B91A-8D4699260377}" dt="2022-12-14T05:19:07.751" v="440" actId="20577"/>
        <pc:sldMkLst>
          <pc:docMk/>
          <pc:sldMk cId="3769676147" sldId="333"/>
        </pc:sldMkLst>
        <pc:spChg chg="mod">
          <ac:chgData name="ding zhiyuan" userId="63586b34e7616ef5" providerId="LiveId" clId="{9F64E686-F51E-4181-B91A-8D4699260377}" dt="2022-12-14T05:19:07.751" v="440" actId="20577"/>
          <ac:spMkLst>
            <pc:docMk/>
            <pc:sldMk cId="3769676147" sldId="333"/>
            <ac:spMk id="14" creationId="{615FBE37-F039-47D1-B512-EE84E7259EE9}"/>
          </ac:spMkLst>
        </pc:spChg>
        <pc:picChg chg="add mod">
          <ac:chgData name="ding zhiyuan" userId="63586b34e7616ef5" providerId="LiveId" clId="{9F64E686-F51E-4181-B91A-8D4699260377}" dt="2022-12-14T03:24:45.738" v="155" actId="14100"/>
          <ac:picMkLst>
            <pc:docMk/>
            <pc:sldMk cId="3769676147" sldId="333"/>
            <ac:picMk id="3" creationId="{542754A2-C56F-B423-04ED-E1AAB512BF18}"/>
          </ac:picMkLst>
        </pc:picChg>
        <pc:picChg chg="del">
          <ac:chgData name="ding zhiyuan" userId="63586b34e7616ef5" providerId="LiveId" clId="{9F64E686-F51E-4181-B91A-8D4699260377}" dt="2022-12-14T03:24:06.221" v="150" actId="478"/>
          <ac:picMkLst>
            <pc:docMk/>
            <pc:sldMk cId="3769676147" sldId="333"/>
            <ac:picMk id="5" creationId="{BADCE719-DA95-CDE5-F333-40552C0FA8EE}"/>
          </ac:picMkLst>
        </pc:picChg>
        <pc:picChg chg="add mod">
          <ac:chgData name="ding zhiyuan" userId="63586b34e7616ef5" providerId="LiveId" clId="{9F64E686-F51E-4181-B91A-8D4699260377}" dt="2022-12-14T03:25:34.354" v="163" actId="14100"/>
          <ac:picMkLst>
            <pc:docMk/>
            <pc:sldMk cId="3769676147" sldId="333"/>
            <ac:picMk id="6" creationId="{28AA0A9F-4A02-4A8B-C49B-CDD0F4E25254}"/>
          </ac:picMkLst>
        </pc:picChg>
        <pc:picChg chg="del">
          <ac:chgData name="ding zhiyuan" userId="63586b34e7616ef5" providerId="LiveId" clId="{9F64E686-F51E-4181-B91A-8D4699260377}" dt="2022-12-14T03:24:06.781" v="151" actId="478"/>
          <ac:picMkLst>
            <pc:docMk/>
            <pc:sldMk cId="3769676147" sldId="333"/>
            <ac:picMk id="7" creationId="{AE992C76-6888-CB9A-9867-588D3A5B96D4}"/>
          </ac:picMkLst>
        </pc:picChg>
      </pc:sldChg>
      <pc:sldChg chg="addSp delSp modSp add mod">
        <pc:chgData name="ding zhiyuan" userId="63586b34e7616ef5" providerId="LiveId" clId="{9F64E686-F51E-4181-B91A-8D4699260377}" dt="2022-12-14T05:19:12.794" v="442" actId="20577"/>
        <pc:sldMkLst>
          <pc:docMk/>
          <pc:sldMk cId="2289131470" sldId="334"/>
        </pc:sldMkLst>
        <pc:spChg chg="mod">
          <ac:chgData name="ding zhiyuan" userId="63586b34e7616ef5" providerId="LiveId" clId="{9F64E686-F51E-4181-B91A-8D4699260377}" dt="2022-12-14T05:19:12.794" v="442" actId="20577"/>
          <ac:spMkLst>
            <pc:docMk/>
            <pc:sldMk cId="2289131470" sldId="334"/>
            <ac:spMk id="14" creationId="{615FBE37-F039-47D1-B512-EE84E7259EE9}"/>
          </ac:spMkLst>
        </pc:spChg>
        <pc:picChg chg="del">
          <ac:chgData name="ding zhiyuan" userId="63586b34e7616ef5" providerId="LiveId" clId="{9F64E686-F51E-4181-B91A-8D4699260377}" dt="2022-12-14T03:25:50.966" v="165" actId="478"/>
          <ac:picMkLst>
            <pc:docMk/>
            <pc:sldMk cId="2289131470" sldId="334"/>
            <ac:picMk id="3" creationId="{542754A2-C56F-B423-04ED-E1AAB512BF18}"/>
          </ac:picMkLst>
        </pc:picChg>
        <pc:picChg chg="add mod">
          <ac:chgData name="ding zhiyuan" userId="63586b34e7616ef5" providerId="LiveId" clId="{9F64E686-F51E-4181-B91A-8D4699260377}" dt="2022-12-14T03:27:18.457" v="179" actId="14100"/>
          <ac:picMkLst>
            <pc:docMk/>
            <pc:sldMk cId="2289131470" sldId="334"/>
            <ac:picMk id="4" creationId="{68141869-2D8F-EA2B-8845-C43B72174CC0}"/>
          </ac:picMkLst>
        </pc:picChg>
        <pc:picChg chg="del">
          <ac:chgData name="ding zhiyuan" userId="63586b34e7616ef5" providerId="LiveId" clId="{9F64E686-F51E-4181-B91A-8D4699260377}" dt="2022-12-14T03:25:52.602" v="166" actId="478"/>
          <ac:picMkLst>
            <pc:docMk/>
            <pc:sldMk cId="2289131470" sldId="334"/>
            <ac:picMk id="6" creationId="{28AA0A9F-4A02-4A8B-C49B-CDD0F4E25254}"/>
          </ac:picMkLst>
        </pc:picChg>
        <pc:picChg chg="add mod">
          <ac:chgData name="ding zhiyuan" userId="63586b34e7616ef5" providerId="LiveId" clId="{9F64E686-F51E-4181-B91A-8D4699260377}" dt="2022-12-14T03:27:30.973" v="183" actId="14100"/>
          <ac:picMkLst>
            <pc:docMk/>
            <pc:sldMk cId="2289131470" sldId="334"/>
            <ac:picMk id="7" creationId="{9A5D7BFB-12B9-C87E-91A5-BCE4B76D4D68}"/>
          </ac:picMkLst>
        </pc:picChg>
      </pc:sldChg>
      <pc:sldChg chg="add">
        <pc:chgData name="ding zhiyuan" userId="63586b34e7616ef5" providerId="LiveId" clId="{9F64E686-F51E-4181-B91A-8D4699260377}" dt="2022-12-14T03:27:40.219" v="184" actId="2890"/>
        <pc:sldMkLst>
          <pc:docMk/>
          <pc:sldMk cId="174253780" sldId="335"/>
        </pc:sldMkLst>
      </pc:sldChg>
      <pc:sldChg chg="addSp delSp modSp add mod">
        <pc:chgData name="ding zhiyuan" userId="63586b34e7616ef5" providerId="LiveId" clId="{9F64E686-F51E-4181-B91A-8D4699260377}" dt="2022-12-14T05:19:22.628" v="444" actId="20577"/>
        <pc:sldMkLst>
          <pc:docMk/>
          <pc:sldMk cId="1863208117" sldId="336"/>
        </pc:sldMkLst>
        <pc:spChg chg="mod">
          <ac:chgData name="ding zhiyuan" userId="63586b34e7616ef5" providerId="LiveId" clId="{9F64E686-F51E-4181-B91A-8D4699260377}" dt="2022-12-14T05:19:22.628" v="444" actId="20577"/>
          <ac:spMkLst>
            <pc:docMk/>
            <pc:sldMk cId="1863208117" sldId="336"/>
            <ac:spMk id="14" creationId="{615FBE37-F039-47D1-B512-EE84E7259EE9}"/>
          </ac:spMkLst>
        </pc:spChg>
        <pc:picChg chg="add mod">
          <ac:chgData name="ding zhiyuan" userId="63586b34e7616ef5" providerId="LiveId" clId="{9F64E686-F51E-4181-B91A-8D4699260377}" dt="2022-12-14T03:30:59.289" v="190" actId="1076"/>
          <ac:picMkLst>
            <pc:docMk/>
            <pc:sldMk cId="1863208117" sldId="336"/>
            <ac:picMk id="3" creationId="{9F0380EA-9059-4F82-00C1-FA7BBC64ED91}"/>
          </ac:picMkLst>
        </pc:picChg>
        <pc:picChg chg="del">
          <ac:chgData name="ding zhiyuan" userId="63586b34e7616ef5" providerId="LiveId" clId="{9F64E686-F51E-4181-B91A-8D4699260377}" dt="2022-12-14T03:30:17.090" v="186" actId="478"/>
          <ac:picMkLst>
            <pc:docMk/>
            <pc:sldMk cId="1863208117" sldId="336"/>
            <ac:picMk id="4" creationId="{68141869-2D8F-EA2B-8845-C43B72174CC0}"/>
          </ac:picMkLst>
        </pc:picChg>
        <pc:picChg chg="add mod">
          <ac:chgData name="ding zhiyuan" userId="63586b34e7616ef5" providerId="LiveId" clId="{9F64E686-F51E-4181-B91A-8D4699260377}" dt="2022-12-14T03:32:06.293" v="200" actId="14100"/>
          <ac:picMkLst>
            <pc:docMk/>
            <pc:sldMk cId="1863208117" sldId="336"/>
            <ac:picMk id="6" creationId="{603FB10E-FAC5-F2D8-9380-BA12D932F9BA}"/>
          </ac:picMkLst>
        </pc:picChg>
        <pc:picChg chg="del">
          <ac:chgData name="ding zhiyuan" userId="63586b34e7616ef5" providerId="LiveId" clId="{9F64E686-F51E-4181-B91A-8D4699260377}" dt="2022-12-14T03:30:18.976" v="187" actId="478"/>
          <ac:picMkLst>
            <pc:docMk/>
            <pc:sldMk cId="1863208117" sldId="336"/>
            <ac:picMk id="7" creationId="{9A5D7BFB-12B9-C87E-91A5-BCE4B76D4D68}"/>
          </ac:picMkLst>
        </pc:picChg>
      </pc:sldChg>
      <pc:sldChg chg="addSp delSp modSp add mod">
        <pc:chgData name="ding zhiyuan" userId="63586b34e7616ef5" providerId="LiveId" clId="{9F64E686-F51E-4181-B91A-8D4699260377}" dt="2022-12-14T05:19:27.091" v="446" actId="20577"/>
        <pc:sldMkLst>
          <pc:docMk/>
          <pc:sldMk cId="2806204262" sldId="337"/>
        </pc:sldMkLst>
        <pc:spChg chg="mod">
          <ac:chgData name="ding zhiyuan" userId="63586b34e7616ef5" providerId="LiveId" clId="{9F64E686-F51E-4181-B91A-8D4699260377}" dt="2022-12-14T05:19:27.091" v="446" actId="20577"/>
          <ac:spMkLst>
            <pc:docMk/>
            <pc:sldMk cId="2806204262" sldId="337"/>
            <ac:spMk id="14" creationId="{615FBE37-F039-47D1-B512-EE84E7259EE9}"/>
          </ac:spMkLst>
        </pc:spChg>
        <pc:picChg chg="del">
          <ac:chgData name="ding zhiyuan" userId="63586b34e7616ef5" providerId="LiveId" clId="{9F64E686-F51E-4181-B91A-8D4699260377}" dt="2022-12-14T03:32:37.306" v="202" actId="478"/>
          <ac:picMkLst>
            <pc:docMk/>
            <pc:sldMk cId="2806204262" sldId="337"/>
            <ac:picMk id="3" creationId="{9F0380EA-9059-4F82-00C1-FA7BBC64ED91}"/>
          </ac:picMkLst>
        </pc:picChg>
        <pc:picChg chg="add del mod">
          <ac:chgData name="ding zhiyuan" userId="63586b34e7616ef5" providerId="LiveId" clId="{9F64E686-F51E-4181-B91A-8D4699260377}" dt="2022-12-14T03:33:34.593" v="210" actId="478"/>
          <ac:picMkLst>
            <pc:docMk/>
            <pc:sldMk cId="2806204262" sldId="337"/>
            <ac:picMk id="4" creationId="{2C538443-5084-D579-C598-7859ACB47777}"/>
          </ac:picMkLst>
        </pc:picChg>
        <pc:picChg chg="del">
          <ac:chgData name="ding zhiyuan" userId="63586b34e7616ef5" providerId="LiveId" clId="{9F64E686-F51E-4181-B91A-8D4699260377}" dt="2022-12-14T03:32:38.889" v="203" actId="478"/>
          <ac:picMkLst>
            <pc:docMk/>
            <pc:sldMk cId="2806204262" sldId="337"/>
            <ac:picMk id="6" creationId="{603FB10E-FAC5-F2D8-9380-BA12D932F9BA}"/>
          </ac:picMkLst>
        </pc:picChg>
        <pc:picChg chg="add mod">
          <ac:chgData name="ding zhiyuan" userId="63586b34e7616ef5" providerId="LiveId" clId="{9F64E686-F51E-4181-B91A-8D4699260377}" dt="2022-12-14T03:34:16.553" v="218" actId="14100"/>
          <ac:picMkLst>
            <pc:docMk/>
            <pc:sldMk cId="2806204262" sldId="337"/>
            <ac:picMk id="7" creationId="{E76E7FF5-564A-8706-9DC4-A7B8412218CE}"/>
          </ac:picMkLst>
        </pc:picChg>
        <pc:picChg chg="add mod">
          <ac:chgData name="ding zhiyuan" userId="63586b34e7616ef5" providerId="LiveId" clId="{9F64E686-F51E-4181-B91A-8D4699260377}" dt="2022-12-14T03:34:03.282" v="214" actId="14100"/>
          <ac:picMkLst>
            <pc:docMk/>
            <pc:sldMk cId="2806204262" sldId="337"/>
            <ac:picMk id="9" creationId="{1AF2E9E9-5C54-72D7-2C3C-1B2286EDA433}"/>
          </ac:picMkLst>
        </pc:picChg>
      </pc:sldChg>
      <pc:sldChg chg="addSp delSp modSp add mod">
        <pc:chgData name="ding zhiyuan" userId="63586b34e7616ef5" providerId="LiveId" clId="{9F64E686-F51E-4181-B91A-8D4699260377}" dt="2022-12-14T05:19:32.811" v="448" actId="20577"/>
        <pc:sldMkLst>
          <pc:docMk/>
          <pc:sldMk cId="4052039560" sldId="338"/>
        </pc:sldMkLst>
        <pc:spChg chg="mod">
          <ac:chgData name="ding zhiyuan" userId="63586b34e7616ef5" providerId="LiveId" clId="{9F64E686-F51E-4181-B91A-8D4699260377}" dt="2022-12-14T05:19:32.811" v="448" actId="20577"/>
          <ac:spMkLst>
            <pc:docMk/>
            <pc:sldMk cId="4052039560" sldId="338"/>
            <ac:spMk id="14" creationId="{615FBE37-F039-47D1-B512-EE84E7259EE9}"/>
          </ac:spMkLst>
        </pc:spChg>
        <pc:picChg chg="add mod">
          <ac:chgData name="ding zhiyuan" userId="63586b34e7616ef5" providerId="LiveId" clId="{9F64E686-F51E-4181-B91A-8D4699260377}" dt="2022-12-14T03:50:02.021" v="224" actId="1076"/>
          <ac:picMkLst>
            <pc:docMk/>
            <pc:sldMk cId="4052039560" sldId="338"/>
            <ac:picMk id="3" creationId="{763F30B8-866B-BF32-2AC8-8C9046265052}"/>
          </ac:picMkLst>
        </pc:picChg>
        <pc:picChg chg="add mod">
          <ac:chgData name="ding zhiyuan" userId="63586b34e7616ef5" providerId="LiveId" clId="{9F64E686-F51E-4181-B91A-8D4699260377}" dt="2022-12-14T03:50:07.513" v="228" actId="1076"/>
          <ac:picMkLst>
            <pc:docMk/>
            <pc:sldMk cId="4052039560" sldId="338"/>
            <ac:picMk id="5" creationId="{16240928-BD9A-E70B-D0CB-5F4A98F3C784}"/>
          </ac:picMkLst>
        </pc:picChg>
        <pc:picChg chg="del">
          <ac:chgData name="ding zhiyuan" userId="63586b34e7616ef5" providerId="LiveId" clId="{9F64E686-F51E-4181-B91A-8D4699260377}" dt="2022-12-14T03:46:05.961" v="221" actId="478"/>
          <ac:picMkLst>
            <pc:docMk/>
            <pc:sldMk cId="4052039560" sldId="338"/>
            <ac:picMk id="7" creationId="{E76E7FF5-564A-8706-9DC4-A7B8412218CE}"/>
          </ac:picMkLst>
        </pc:picChg>
        <pc:picChg chg="del">
          <ac:chgData name="ding zhiyuan" userId="63586b34e7616ef5" providerId="LiveId" clId="{9F64E686-F51E-4181-B91A-8D4699260377}" dt="2022-12-14T03:46:04.540" v="220" actId="478"/>
          <ac:picMkLst>
            <pc:docMk/>
            <pc:sldMk cId="4052039560" sldId="338"/>
            <ac:picMk id="9" creationId="{1AF2E9E9-5C54-72D7-2C3C-1B2286EDA433}"/>
          </ac:picMkLst>
        </pc:picChg>
      </pc:sldChg>
      <pc:sldChg chg="addSp delSp modSp add mod modAnim">
        <pc:chgData name="ding zhiyuan" userId="63586b34e7616ef5" providerId="LiveId" clId="{9F64E686-F51E-4181-B91A-8D4699260377}" dt="2022-12-14T05:19:41.800" v="452" actId="20577"/>
        <pc:sldMkLst>
          <pc:docMk/>
          <pc:sldMk cId="2400442568" sldId="339"/>
        </pc:sldMkLst>
        <pc:spChg chg="add mod">
          <ac:chgData name="ding zhiyuan" userId="63586b34e7616ef5" providerId="LiveId" clId="{9F64E686-F51E-4181-B91A-8D4699260377}" dt="2022-12-14T05:07:30.193" v="391" actId="1076"/>
          <ac:spMkLst>
            <pc:docMk/>
            <pc:sldMk cId="2400442568" sldId="339"/>
            <ac:spMk id="5" creationId="{A1B5BFC5-671B-DF08-188B-DA168DBA1CF4}"/>
          </ac:spMkLst>
        </pc:spChg>
        <pc:spChg chg="mod">
          <ac:chgData name="ding zhiyuan" userId="63586b34e7616ef5" providerId="LiveId" clId="{9F64E686-F51E-4181-B91A-8D4699260377}" dt="2022-12-14T05:19:41.800" v="452" actId="20577"/>
          <ac:spMkLst>
            <pc:docMk/>
            <pc:sldMk cId="2400442568" sldId="339"/>
            <ac:spMk id="14" creationId="{615FBE37-F039-47D1-B512-EE84E7259EE9}"/>
          </ac:spMkLst>
        </pc:spChg>
        <pc:spChg chg="del">
          <ac:chgData name="ding zhiyuan" userId="63586b34e7616ef5" providerId="LiveId" clId="{9F64E686-F51E-4181-B91A-8D4699260377}" dt="2022-12-14T05:07:27.252" v="390" actId="478"/>
          <ac:spMkLst>
            <pc:docMk/>
            <pc:sldMk cId="2400442568" sldId="339"/>
            <ac:spMk id="30" creationId="{D9D0680D-ABA7-4C46-A63A-2EBFF46E02DA}"/>
          </ac:spMkLst>
        </pc:spChg>
        <pc:picChg chg="del">
          <ac:chgData name="ding zhiyuan" userId="63586b34e7616ef5" providerId="LiveId" clId="{9F64E686-F51E-4181-B91A-8D4699260377}" dt="2022-12-14T04:55:21.747" v="305" actId="478"/>
          <ac:picMkLst>
            <pc:docMk/>
            <pc:sldMk cId="2400442568" sldId="339"/>
            <ac:picMk id="2" creationId="{00000000-0000-0000-0000-000000000000}"/>
          </ac:picMkLst>
        </pc:picChg>
        <pc:picChg chg="add mod">
          <ac:chgData name="ding zhiyuan" userId="63586b34e7616ef5" providerId="LiveId" clId="{9F64E686-F51E-4181-B91A-8D4699260377}" dt="2022-12-14T05:01:17.909" v="334" actId="1076"/>
          <ac:picMkLst>
            <pc:docMk/>
            <pc:sldMk cId="2400442568" sldId="339"/>
            <ac:picMk id="3" creationId="{18F7A529-B15F-6DA2-F4EF-660556EDFF8D}"/>
          </ac:picMkLst>
        </pc:picChg>
        <pc:picChg chg="add mod">
          <ac:chgData name="ding zhiyuan" userId="63586b34e7616ef5" providerId="LiveId" clId="{9F64E686-F51E-4181-B91A-8D4699260377}" dt="2022-12-14T04:56:29.377" v="333" actId="1076"/>
          <ac:picMkLst>
            <pc:docMk/>
            <pc:sldMk cId="2400442568" sldId="339"/>
            <ac:picMk id="4" creationId="{A7134A48-7424-7AEA-D68A-31D9D91C56E8}"/>
          </ac:picMkLst>
        </pc:picChg>
      </pc:sldChg>
      <pc:sldChg chg="delSp modSp add del mod">
        <pc:chgData name="ding zhiyuan" userId="63586b34e7616ef5" providerId="LiveId" clId="{9F64E686-F51E-4181-B91A-8D4699260377}" dt="2022-12-14T05:02:13.163" v="344" actId="47"/>
        <pc:sldMkLst>
          <pc:docMk/>
          <pc:sldMk cId="1753860960" sldId="340"/>
        </pc:sldMkLst>
        <pc:spChg chg="mod">
          <ac:chgData name="ding zhiyuan" userId="63586b34e7616ef5" providerId="LiveId" clId="{9F64E686-F51E-4181-B91A-8D4699260377}" dt="2022-12-14T05:02:11.204" v="343" actId="20577"/>
          <ac:spMkLst>
            <pc:docMk/>
            <pc:sldMk cId="1753860960" sldId="340"/>
            <ac:spMk id="30" creationId="{D9D0680D-ABA7-4C46-A63A-2EBFF46E02DA}"/>
          </ac:spMkLst>
        </pc:spChg>
        <pc:picChg chg="del mod">
          <ac:chgData name="ding zhiyuan" userId="63586b34e7616ef5" providerId="LiveId" clId="{9F64E686-F51E-4181-B91A-8D4699260377}" dt="2022-12-14T05:02:06.328" v="338" actId="478"/>
          <ac:picMkLst>
            <pc:docMk/>
            <pc:sldMk cId="1753860960" sldId="340"/>
            <ac:picMk id="3" creationId="{18F7A529-B15F-6DA2-F4EF-660556EDFF8D}"/>
          </ac:picMkLst>
        </pc:picChg>
        <pc:picChg chg="del">
          <ac:chgData name="ding zhiyuan" userId="63586b34e7616ef5" providerId="LiveId" clId="{9F64E686-F51E-4181-B91A-8D4699260377}" dt="2022-12-14T05:02:05.931" v="336" actId="478"/>
          <ac:picMkLst>
            <pc:docMk/>
            <pc:sldMk cId="1753860960" sldId="340"/>
            <ac:picMk id="4" creationId="{A7134A48-7424-7AEA-D68A-31D9D91C56E8}"/>
          </ac:picMkLst>
        </pc:picChg>
      </pc:sldChg>
      <pc:sldChg chg="addSp delSp modSp add mod">
        <pc:chgData name="ding zhiyuan" userId="63586b34e7616ef5" providerId="LiveId" clId="{9F64E686-F51E-4181-B91A-8D4699260377}" dt="2022-12-14T05:19:46.521" v="454" actId="20577"/>
        <pc:sldMkLst>
          <pc:docMk/>
          <pc:sldMk cId="3834513542" sldId="340"/>
        </pc:sldMkLst>
        <pc:spChg chg="add mod">
          <ac:chgData name="ding zhiyuan" userId="63586b34e7616ef5" providerId="LiveId" clId="{9F64E686-F51E-4181-B91A-8D4699260377}" dt="2022-12-14T05:02:49.076" v="355" actId="1076"/>
          <ac:spMkLst>
            <pc:docMk/>
            <pc:sldMk cId="3834513542" sldId="340"/>
            <ac:spMk id="2" creationId="{507D2C3A-1DF3-5C28-3BFA-7124E9CEA577}"/>
          </ac:spMkLst>
        </pc:spChg>
        <pc:spChg chg="mod">
          <ac:chgData name="ding zhiyuan" userId="63586b34e7616ef5" providerId="LiveId" clId="{9F64E686-F51E-4181-B91A-8D4699260377}" dt="2022-12-14T05:19:46.521" v="454" actId="20577"/>
          <ac:spMkLst>
            <pc:docMk/>
            <pc:sldMk cId="3834513542" sldId="340"/>
            <ac:spMk id="14" creationId="{615FBE37-F039-47D1-B512-EE84E7259EE9}"/>
          </ac:spMkLst>
        </pc:spChg>
        <pc:picChg chg="del">
          <ac:chgData name="ding zhiyuan" userId="63586b34e7616ef5" providerId="LiveId" clId="{9F64E686-F51E-4181-B91A-8D4699260377}" dt="2022-12-14T05:02:17.646" v="347" actId="478"/>
          <ac:picMkLst>
            <pc:docMk/>
            <pc:sldMk cId="3834513542" sldId="340"/>
            <ac:picMk id="3" creationId="{18F7A529-B15F-6DA2-F4EF-660556EDFF8D}"/>
          </ac:picMkLst>
        </pc:picChg>
        <pc:picChg chg="del">
          <ac:chgData name="ding zhiyuan" userId="63586b34e7616ef5" providerId="LiveId" clId="{9F64E686-F51E-4181-B91A-8D4699260377}" dt="2022-12-14T05:02:17.239" v="346" actId="478"/>
          <ac:picMkLst>
            <pc:docMk/>
            <pc:sldMk cId="3834513542" sldId="340"/>
            <ac:picMk id="4" creationId="{A7134A48-7424-7AEA-D68A-31D9D91C56E8}"/>
          </ac:picMkLst>
        </pc:picChg>
        <pc:picChg chg="add mod">
          <ac:chgData name="ding zhiyuan" userId="63586b34e7616ef5" providerId="LiveId" clId="{9F64E686-F51E-4181-B91A-8D4699260377}" dt="2022-12-14T05:02:57.174" v="361" actId="1076"/>
          <ac:picMkLst>
            <pc:docMk/>
            <pc:sldMk cId="3834513542" sldId="340"/>
            <ac:picMk id="6" creationId="{1FA045B2-B5FD-16C7-1D86-00848891CDC4}"/>
          </ac:picMkLst>
        </pc:picChg>
      </pc:sldChg>
      <pc:sldChg chg="add">
        <pc:chgData name="ding zhiyuan" userId="63586b34e7616ef5" providerId="LiveId" clId="{9F64E686-F51E-4181-B91A-8D4699260377}" dt="2022-12-14T05:16:28.028" v="405"/>
        <pc:sldMkLst>
          <pc:docMk/>
          <pc:sldMk cId="2723221121" sldId="341"/>
        </pc:sldMkLst>
      </pc:sldChg>
      <pc:sldChg chg="addSp delSp modSp add mod modAnim">
        <pc:chgData name="ding zhiyuan" userId="63586b34e7616ef5" providerId="LiveId" clId="{9F64E686-F51E-4181-B91A-8D4699260377}" dt="2022-12-14T15:25:12.825" v="594" actId="1076"/>
        <pc:sldMkLst>
          <pc:docMk/>
          <pc:sldMk cId="1951740133" sldId="342"/>
        </pc:sldMkLst>
        <pc:spChg chg="del">
          <ac:chgData name="ding zhiyuan" userId="63586b34e7616ef5" providerId="LiveId" clId="{9F64E686-F51E-4181-B91A-8D4699260377}" dt="2022-12-14T12:24:10.809" v="521" actId="478"/>
          <ac:spMkLst>
            <pc:docMk/>
            <pc:sldMk cId="1951740133" sldId="342"/>
            <ac:spMk id="2" creationId="{507D2C3A-1DF3-5C28-3BFA-7124E9CEA577}"/>
          </ac:spMkLst>
        </pc:spChg>
        <pc:spChg chg="add mod">
          <ac:chgData name="ding zhiyuan" userId="63586b34e7616ef5" providerId="LiveId" clId="{9F64E686-F51E-4181-B91A-8D4699260377}" dt="2022-12-14T15:24:54.616" v="590" actId="20577"/>
          <ac:spMkLst>
            <pc:docMk/>
            <pc:sldMk cId="1951740133" sldId="342"/>
            <ac:spMk id="3" creationId="{D2B9A6C1-B33C-BF26-2D75-93F0D4E99899}"/>
          </ac:spMkLst>
        </pc:spChg>
        <pc:spChg chg="add mod">
          <ac:chgData name="ding zhiyuan" userId="63586b34e7616ef5" providerId="LiveId" clId="{9F64E686-F51E-4181-B91A-8D4699260377}" dt="2022-12-14T12:43:48.516" v="543" actId="1076"/>
          <ac:spMkLst>
            <pc:docMk/>
            <pc:sldMk cId="1951740133" sldId="342"/>
            <ac:spMk id="4" creationId="{566C2DCC-A508-9A80-25E7-2CC3045FA270}"/>
          </ac:spMkLst>
        </pc:spChg>
        <pc:spChg chg="add mod">
          <ac:chgData name="ding zhiyuan" userId="63586b34e7616ef5" providerId="LiveId" clId="{9F64E686-F51E-4181-B91A-8D4699260377}" dt="2022-12-14T15:25:12.825" v="594" actId="1076"/>
          <ac:spMkLst>
            <pc:docMk/>
            <pc:sldMk cId="1951740133" sldId="342"/>
            <ac:spMk id="5" creationId="{B92BE9D1-C3CC-DA15-1955-38F781C0A8A2}"/>
          </ac:spMkLst>
        </pc:spChg>
        <pc:spChg chg="mod">
          <ac:chgData name="ding zhiyuan" userId="63586b34e7616ef5" providerId="LiveId" clId="{9F64E686-F51E-4181-B91A-8D4699260377}" dt="2022-12-14T12:24:01.869" v="518" actId="207"/>
          <ac:spMkLst>
            <pc:docMk/>
            <pc:sldMk cId="1951740133" sldId="342"/>
            <ac:spMk id="13" creationId="{4104ECB6-8550-4862-ACD5-027828D9A6CE}"/>
          </ac:spMkLst>
        </pc:spChg>
        <pc:spChg chg="mod">
          <ac:chgData name="ding zhiyuan" userId="63586b34e7616ef5" providerId="LiveId" clId="{9F64E686-F51E-4181-B91A-8D4699260377}" dt="2022-12-14T12:23:38.247" v="509" actId="20577"/>
          <ac:spMkLst>
            <pc:docMk/>
            <pc:sldMk cId="1951740133" sldId="342"/>
            <ac:spMk id="14" creationId="{615FBE37-F039-47D1-B512-EE84E7259EE9}"/>
          </ac:spMkLst>
        </pc:spChg>
        <pc:spChg chg="del mod">
          <ac:chgData name="ding zhiyuan" userId="63586b34e7616ef5" providerId="LiveId" clId="{9F64E686-F51E-4181-B91A-8D4699260377}" dt="2022-12-14T12:24:08.590" v="520" actId="478"/>
          <ac:spMkLst>
            <pc:docMk/>
            <pc:sldMk cId="1951740133" sldId="342"/>
            <ac:spMk id="30" creationId="{D9D0680D-ABA7-4C46-A63A-2EBFF46E02DA}"/>
          </ac:spMkLst>
        </pc:spChg>
        <pc:picChg chg="del">
          <ac:chgData name="ding zhiyuan" userId="63586b34e7616ef5" providerId="LiveId" clId="{9F64E686-F51E-4181-B91A-8D4699260377}" dt="2022-12-14T12:24:12.202" v="522" actId="478"/>
          <ac:picMkLst>
            <pc:docMk/>
            <pc:sldMk cId="1951740133" sldId="342"/>
            <ac:picMk id="6" creationId="{1FA045B2-B5FD-16C7-1D86-00848891CDC4}"/>
          </ac:picMkLst>
        </pc:picChg>
      </pc:sldChg>
      <pc:sldChg chg="modSp add modAnim">
        <pc:chgData name="ding zhiyuan" userId="63586b34e7616ef5" providerId="LiveId" clId="{9F64E686-F51E-4181-B91A-8D4699260377}" dt="2022-12-14T12:25:07.206" v="534" actId="207"/>
        <pc:sldMkLst>
          <pc:docMk/>
          <pc:sldMk cId="3879069279" sldId="343"/>
        </pc:sldMkLst>
        <pc:spChg chg="mod">
          <ac:chgData name="ding zhiyuan" userId="63586b34e7616ef5" providerId="LiveId" clId="{9F64E686-F51E-4181-B91A-8D4699260377}" dt="2022-12-14T12:24:42.015" v="526" actId="20577"/>
          <ac:spMkLst>
            <pc:docMk/>
            <pc:sldMk cId="3879069279" sldId="343"/>
            <ac:spMk id="5" creationId="{B0B4C82F-C8F6-4BD5-999F-54463B15089F}"/>
          </ac:spMkLst>
        </pc:spChg>
        <pc:spChg chg="mod">
          <ac:chgData name="ding zhiyuan" userId="63586b34e7616ef5" providerId="LiveId" clId="{9F64E686-F51E-4181-B91A-8D4699260377}" dt="2022-12-14T12:25:07.206" v="534" actId="207"/>
          <ac:spMkLst>
            <pc:docMk/>
            <pc:sldMk cId="3879069279" sldId="343"/>
            <ac:spMk id="8" creationId="{4104ECB6-8550-4862-ACD5-027828D9A6CE}"/>
          </ac:spMkLst>
        </pc:spChg>
      </pc:sldChg>
    </pc:docChg>
  </pc:docChgLst>
  <pc:docChgLst>
    <pc:chgData name="ding zhiyuan" userId="63586b34e7616ef5" providerId="LiveId" clId="{F93A142C-83A3-465E-97AF-7A4F0F161419}"/>
    <pc:docChg chg="custSel addSld delSld modSld">
      <pc:chgData name="ding zhiyuan" userId="63586b34e7616ef5" providerId="LiveId" clId="{F93A142C-83A3-465E-97AF-7A4F0F161419}" dt="2022-12-09T03:35:17.645" v="2161" actId="1076"/>
      <pc:docMkLst>
        <pc:docMk/>
      </pc:docMkLst>
      <pc:sldChg chg="addSp delSp modSp mod delAnim modAnim">
        <pc:chgData name="ding zhiyuan" userId="63586b34e7616ef5" providerId="LiveId" clId="{F93A142C-83A3-465E-97AF-7A4F0F161419}" dt="2022-11-26T03:56:35.624" v="157" actId="14100"/>
        <pc:sldMkLst>
          <pc:docMk/>
          <pc:sldMk cId="1286758210" sldId="256"/>
        </pc:sldMkLst>
        <pc:spChg chg="mod">
          <ac:chgData name="ding zhiyuan" userId="63586b34e7616ef5" providerId="LiveId" clId="{F93A142C-83A3-465E-97AF-7A4F0F161419}" dt="2022-11-26T02:59:52.875" v="97" actId="1076"/>
          <ac:spMkLst>
            <pc:docMk/>
            <pc:sldMk cId="1286758210" sldId="256"/>
            <ac:spMk id="13" creationId="{F8808EE4-9783-445B-98D7-7F96F650300B}"/>
          </ac:spMkLst>
        </pc:spChg>
        <pc:spChg chg="del">
          <ac:chgData name="ding zhiyuan" userId="63586b34e7616ef5" providerId="LiveId" clId="{F93A142C-83A3-465E-97AF-7A4F0F161419}" dt="2022-11-26T02:57:00.185" v="31" actId="478"/>
          <ac:spMkLst>
            <pc:docMk/>
            <pc:sldMk cId="1286758210" sldId="256"/>
            <ac:spMk id="14" creationId="{B083FDD2-0C4E-4046-AA82-406CD6267BB4}"/>
          </ac:spMkLst>
        </pc:spChg>
        <pc:spChg chg="mod">
          <ac:chgData name="ding zhiyuan" userId="63586b34e7616ef5" providerId="LiveId" clId="{F93A142C-83A3-465E-97AF-7A4F0F161419}" dt="2022-11-26T02:56:55.725" v="30" actId="1076"/>
          <ac:spMkLst>
            <pc:docMk/>
            <pc:sldMk cId="1286758210" sldId="256"/>
            <ac:spMk id="15" creationId="{BC2748B5-7A47-4A99-9F45-367E78B25CEF}"/>
          </ac:spMkLst>
        </pc:spChg>
        <pc:spChg chg="del">
          <ac:chgData name="ding zhiyuan" userId="63586b34e7616ef5" providerId="LiveId" clId="{F93A142C-83A3-465E-97AF-7A4F0F161419}" dt="2022-11-26T02:56:50.593" v="29" actId="478"/>
          <ac:spMkLst>
            <pc:docMk/>
            <pc:sldMk cId="1286758210" sldId="256"/>
            <ac:spMk id="16" creationId="{2273A767-60E4-4CB8-B97D-6B427958AE90}"/>
          </ac:spMkLst>
        </pc:spChg>
        <pc:grpChg chg="del">
          <ac:chgData name="ding zhiyuan" userId="63586b34e7616ef5" providerId="LiveId" clId="{F93A142C-83A3-465E-97AF-7A4F0F161419}" dt="2022-11-26T02:47:12.583" v="7" actId="478"/>
          <ac:grpSpMkLst>
            <pc:docMk/>
            <pc:sldMk cId="1286758210" sldId="256"/>
            <ac:grpSpMk id="10" creationId="{6FDE40AD-7BED-4B36-9BD8-A375C3D26687}"/>
          </ac:grpSpMkLst>
        </pc:grpChg>
        <pc:picChg chg="add mod">
          <ac:chgData name="ding zhiyuan" userId="63586b34e7616ef5" providerId="LiveId" clId="{F93A142C-83A3-465E-97AF-7A4F0F161419}" dt="2022-11-26T03:56:35.624" v="157" actId="14100"/>
          <ac:picMkLst>
            <pc:docMk/>
            <pc:sldMk cId="1286758210" sldId="256"/>
            <ac:picMk id="3" creationId="{6B6DF3D4-A638-DFC4-3FC5-EB1358C9A20D}"/>
          </ac:picMkLst>
        </pc:picChg>
        <pc:picChg chg="add mod">
          <ac:chgData name="ding zhiyuan" userId="63586b34e7616ef5" providerId="LiveId" clId="{F93A142C-83A3-465E-97AF-7A4F0F161419}" dt="2022-11-26T02:52:31.832" v="17" actId="14100"/>
          <ac:picMkLst>
            <pc:docMk/>
            <pc:sldMk cId="1286758210" sldId="256"/>
            <ac:picMk id="4" creationId="{DFB0A115-66E5-EAFB-B140-DF514EAE6C29}"/>
          </ac:picMkLst>
        </pc:picChg>
        <pc:picChg chg="del">
          <ac:chgData name="ding zhiyuan" userId="63586b34e7616ef5" providerId="LiveId" clId="{F93A142C-83A3-465E-97AF-7A4F0F161419}" dt="2022-11-26T02:46:54.085" v="2" actId="478"/>
          <ac:picMkLst>
            <pc:docMk/>
            <pc:sldMk cId="1286758210" sldId="256"/>
            <ac:picMk id="7" creationId="{527B4428-BB0A-4130-9B2F-620BF2812C74}"/>
          </ac:picMkLst>
        </pc:picChg>
      </pc:sldChg>
      <pc:sldChg chg="delSp modSp mod">
        <pc:chgData name="ding zhiyuan" userId="63586b34e7616ef5" providerId="LiveId" clId="{F93A142C-83A3-465E-97AF-7A4F0F161419}" dt="2022-11-26T03:54:04.802" v="136" actId="1076"/>
        <pc:sldMkLst>
          <pc:docMk/>
          <pc:sldMk cId="183329790" sldId="257"/>
        </pc:sldMkLst>
        <pc:spChg chg="del mod">
          <ac:chgData name="ding zhiyuan" userId="63586b34e7616ef5" providerId="LiveId" clId="{F93A142C-83A3-465E-97AF-7A4F0F161419}" dt="2022-11-26T03:49:46.441" v="108" actId="478"/>
          <ac:spMkLst>
            <pc:docMk/>
            <pc:sldMk cId="183329790" sldId="257"/>
            <ac:spMk id="9" creationId="{449D70D0-E61F-4C34-9DFE-4701269DB6EF}"/>
          </ac:spMkLst>
        </pc:spChg>
        <pc:spChg chg="mod">
          <ac:chgData name="ding zhiyuan" userId="63586b34e7616ef5" providerId="LiveId" clId="{F93A142C-83A3-465E-97AF-7A4F0F161419}" dt="2022-11-26T03:49:49.384" v="109" actId="14100"/>
          <ac:spMkLst>
            <pc:docMk/>
            <pc:sldMk cId="183329790" sldId="257"/>
            <ac:spMk id="10" creationId="{5F7987A3-5B0D-4E1A-BA14-3D541791DA15}"/>
          </ac:spMkLst>
        </pc:spChg>
        <pc:spChg chg="mod">
          <ac:chgData name="ding zhiyuan" userId="63586b34e7616ef5" providerId="LiveId" clId="{F93A142C-83A3-465E-97AF-7A4F0F161419}" dt="2022-11-26T03:49:49.384" v="109" actId="14100"/>
          <ac:spMkLst>
            <pc:docMk/>
            <pc:sldMk cId="183329790" sldId="257"/>
            <ac:spMk id="11" creationId="{4DD702BE-6218-492D-BE7D-BFDB243E5E2E}"/>
          </ac:spMkLst>
        </pc:spChg>
        <pc:spChg chg="mod">
          <ac:chgData name="ding zhiyuan" userId="63586b34e7616ef5" providerId="LiveId" clId="{F93A142C-83A3-465E-97AF-7A4F0F161419}" dt="2022-11-26T03:49:49.384" v="109" actId="14100"/>
          <ac:spMkLst>
            <pc:docMk/>
            <pc:sldMk cId="183329790" sldId="257"/>
            <ac:spMk id="12" creationId="{65139473-61DA-4FEA-973B-BA3106ABF35E}"/>
          </ac:spMkLst>
        </pc:spChg>
        <pc:spChg chg="del mod">
          <ac:chgData name="ding zhiyuan" userId="63586b34e7616ef5" providerId="LiveId" clId="{F93A142C-83A3-465E-97AF-7A4F0F161419}" dt="2022-11-26T03:52:03" v="118" actId="478"/>
          <ac:spMkLst>
            <pc:docMk/>
            <pc:sldMk cId="183329790" sldId="257"/>
            <ac:spMk id="14" creationId="{00BD90FC-9971-42AA-A2BE-891E8E51CF31}"/>
          </ac:spMkLst>
        </pc:spChg>
        <pc:spChg chg="mod">
          <ac:chgData name="ding zhiyuan" userId="63586b34e7616ef5" providerId="LiveId" clId="{F93A142C-83A3-465E-97AF-7A4F0F161419}" dt="2022-11-26T03:52:03" v="118" actId="478"/>
          <ac:spMkLst>
            <pc:docMk/>
            <pc:sldMk cId="183329790" sldId="257"/>
            <ac:spMk id="15" creationId="{B97E5E86-444C-4013-B79D-4D4C027B4D40}"/>
          </ac:spMkLst>
        </pc:spChg>
        <pc:spChg chg="mod">
          <ac:chgData name="ding zhiyuan" userId="63586b34e7616ef5" providerId="LiveId" clId="{F93A142C-83A3-465E-97AF-7A4F0F161419}" dt="2022-11-26T03:52:03" v="118" actId="478"/>
          <ac:spMkLst>
            <pc:docMk/>
            <pc:sldMk cId="183329790" sldId="257"/>
            <ac:spMk id="16" creationId="{0618BA5C-EAA2-48AF-A06E-2C70391BDEDF}"/>
          </ac:spMkLst>
        </pc:spChg>
        <pc:spChg chg="mod">
          <ac:chgData name="ding zhiyuan" userId="63586b34e7616ef5" providerId="LiveId" clId="{F93A142C-83A3-465E-97AF-7A4F0F161419}" dt="2022-11-26T03:52:03" v="118" actId="478"/>
          <ac:spMkLst>
            <pc:docMk/>
            <pc:sldMk cId="183329790" sldId="257"/>
            <ac:spMk id="17" creationId="{165AD206-5A9C-492C-A211-BC0EF95E569D}"/>
          </ac:spMkLst>
        </pc:spChg>
        <pc:spChg chg="del mod">
          <ac:chgData name="ding zhiyuan" userId="63586b34e7616ef5" providerId="LiveId" clId="{F93A142C-83A3-465E-97AF-7A4F0F161419}" dt="2022-11-26T03:53:01.599" v="126" actId="478"/>
          <ac:spMkLst>
            <pc:docMk/>
            <pc:sldMk cId="183329790" sldId="257"/>
            <ac:spMk id="19" creationId="{1DABEEB5-FC99-49A4-B93F-141CA20D28E3}"/>
          </ac:spMkLst>
        </pc:spChg>
        <pc:spChg chg="mod">
          <ac:chgData name="ding zhiyuan" userId="63586b34e7616ef5" providerId="LiveId" clId="{F93A142C-83A3-465E-97AF-7A4F0F161419}" dt="2022-11-26T03:53:23.639" v="128" actId="1076"/>
          <ac:spMkLst>
            <pc:docMk/>
            <pc:sldMk cId="183329790" sldId="257"/>
            <ac:spMk id="20" creationId="{EA7987C9-CC54-4F53-BDB9-3E5C87303463}"/>
          </ac:spMkLst>
        </pc:spChg>
        <pc:spChg chg="mod">
          <ac:chgData name="ding zhiyuan" userId="63586b34e7616ef5" providerId="LiveId" clId="{F93A142C-83A3-465E-97AF-7A4F0F161419}" dt="2022-11-26T03:53:23.639" v="128" actId="1076"/>
          <ac:spMkLst>
            <pc:docMk/>
            <pc:sldMk cId="183329790" sldId="257"/>
            <ac:spMk id="21" creationId="{DF7183A2-1FE5-48EC-85DB-6786C94A4015}"/>
          </ac:spMkLst>
        </pc:spChg>
        <pc:spChg chg="mod">
          <ac:chgData name="ding zhiyuan" userId="63586b34e7616ef5" providerId="LiveId" clId="{F93A142C-83A3-465E-97AF-7A4F0F161419}" dt="2022-11-26T03:53:23.639" v="128" actId="1076"/>
          <ac:spMkLst>
            <pc:docMk/>
            <pc:sldMk cId="183329790" sldId="257"/>
            <ac:spMk id="22" creationId="{41303317-05BC-4BE2-8E21-38CBB9FD3AE9}"/>
          </ac:spMkLst>
        </pc:spChg>
        <pc:spChg chg="mod">
          <ac:chgData name="ding zhiyuan" userId="63586b34e7616ef5" providerId="LiveId" clId="{F93A142C-83A3-465E-97AF-7A4F0F161419}" dt="2022-11-26T03:54:04.802" v="136" actId="1076"/>
          <ac:spMkLst>
            <pc:docMk/>
            <pc:sldMk cId="183329790" sldId="257"/>
            <ac:spMk id="27" creationId="{4EC95E36-D724-4475-A3BE-ABC4B8E58434}"/>
          </ac:spMkLst>
        </pc:spChg>
        <pc:spChg chg="mod">
          <ac:chgData name="ding zhiyuan" userId="63586b34e7616ef5" providerId="LiveId" clId="{F93A142C-83A3-465E-97AF-7A4F0F161419}" dt="2022-11-26T03:54:04.802" v="136" actId="1076"/>
          <ac:spMkLst>
            <pc:docMk/>
            <pc:sldMk cId="183329790" sldId="257"/>
            <ac:spMk id="28" creationId="{F3E55870-B827-4746-A98B-28D5DE8E1A19}"/>
          </ac:spMkLst>
        </pc:spChg>
        <pc:spChg chg="mod">
          <ac:chgData name="ding zhiyuan" userId="63586b34e7616ef5" providerId="LiveId" clId="{F93A142C-83A3-465E-97AF-7A4F0F161419}" dt="2022-11-26T03:54:04.802" v="136" actId="1076"/>
          <ac:spMkLst>
            <pc:docMk/>
            <pc:sldMk cId="183329790" sldId="257"/>
            <ac:spMk id="29" creationId="{E6D0DA52-BD7A-45E5-9BCF-1A40F58ACB77}"/>
          </ac:spMkLst>
        </pc:spChg>
        <pc:spChg chg="mod">
          <ac:chgData name="ding zhiyuan" userId="63586b34e7616ef5" providerId="LiveId" clId="{F93A142C-83A3-465E-97AF-7A4F0F161419}" dt="2022-11-26T03:54:04.802" v="136" actId="1076"/>
          <ac:spMkLst>
            <pc:docMk/>
            <pc:sldMk cId="183329790" sldId="257"/>
            <ac:spMk id="30" creationId="{68EECDE6-0432-40C6-8165-873D0002C7BF}"/>
          </ac:spMkLst>
        </pc:spChg>
        <pc:grpChg chg="mod">
          <ac:chgData name="ding zhiyuan" userId="63586b34e7616ef5" providerId="LiveId" clId="{F93A142C-83A3-465E-97AF-7A4F0F161419}" dt="2022-11-26T03:49:49.384" v="109" actId="14100"/>
          <ac:grpSpMkLst>
            <pc:docMk/>
            <pc:sldMk cId="183329790" sldId="257"/>
            <ac:grpSpMk id="8" creationId="{C1207877-8B10-4298-A9E2-122F226CB79A}"/>
          </ac:grpSpMkLst>
        </pc:grpChg>
        <pc:grpChg chg="mod">
          <ac:chgData name="ding zhiyuan" userId="63586b34e7616ef5" providerId="LiveId" clId="{F93A142C-83A3-465E-97AF-7A4F0F161419}" dt="2022-11-26T03:52:03" v="118" actId="478"/>
          <ac:grpSpMkLst>
            <pc:docMk/>
            <pc:sldMk cId="183329790" sldId="257"/>
            <ac:grpSpMk id="13" creationId="{99D1CD6F-B0C6-419A-BAB9-6DE73112AB5F}"/>
          </ac:grpSpMkLst>
        </pc:grpChg>
        <pc:grpChg chg="mod">
          <ac:chgData name="ding zhiyuan" userId="63586b34e7616ef5" providerId="LiveId" clId="{F93A142C-83A3-465E-97AF-7A4F0F161419}" dt="2022-11-26T03:53:23.639" v="128" actId="1076"/>
          <ac:grpSpMkLst>
            <pc:docMk/>
            <pc:sldMk cId="183329790" sldId="257"/>
            <ac:grpSpMk id="18" creationId="{DD587F71-9BEE-4349-A46A-72F898E31B47}"/>
          </ac:grpSpMkLst>
        </pc:grpChg>
        <pc:grpChg chg="mod">
          <ac:chgData name="ding zhiyuan" userId="63586b34e7616ef5" providerId="LiveId" clId="{F93A142C-83A3-465E-97AF-7A4F0F161419}" dt="2022-11-26T03:54:04.802" v="136" actId="1076"/>
          <ac:grpSpMkLst>
            <pc:docMk/>
            <pc:sldMk cId="183329790" sldId="257"/>
            <ac:grpSpMk id="26" creationId="{AEB37839-77C0-42D3-A0F0-911FD9510245}"/>
          </ac:grpSpMkLst>
        </pc:grpChg>
      </pc:sldChg>
      <pc:sldChg chg="addSp delSp modSp mod delAnim modAnim">
        <pc:chgData name="ding zhiyuan" userId="63586b34e7616ef5" providerId="LiveId" clId="{F93A142C-83A3-465E-97AF-7A4F0F161419}" dt="2022-12-09T03:30:54.978" v="2116" actId="1076"/>
        <pc:sldMkLst>
          <pc:docMk/>
          <pc:sldMk cId="2888120641" sldId="258"/>
        </pc:sldMkLst>
        <pc:spChg chg="mod">
          <ac:chgData name="ding zhiyuan" userId="63586b34e7616ef5" providerId="LiveId" clId="{F93A142C-83A3-465E-97AF-7A4F0F161419}" dt="2022-11-26T03:55:42.178" v="142" actId="14100"/>
          <ac:spMkLst>
            <pc:docMk/>
            <pc:sldMk cId="2888120641" sldId="258"/>
            <ac:spMk id="8" creationId="{4104ECB6-8550-4862-ACD5-027828D9A6CE}"/>
          </ac:spMkLst>
        </pc:spChg>
        <pc:grpChg chg="del mod">
          <ac:chgData name="ding zhiyuan" userId="63586b34e7616ef5" providerId="LiveId" clId="{F93A142C-83A3-465E-97AF-7A4F0F161419}" dt="2022-11-26T03:56:48.468" v="160" actId="478"/>
          <ac:grpSpMkLst>
            <pc:docMk/>
            <pc:sldMk cId="2888120641" sldId="258"/>
            <ac:grpSpMk id="10" creationId="{32AA83D4-5D00-46FE-9035-ACEB980CC4D0}"/>
          </ac:grpSpMkLst>
        </pc:grpChg>
        <pc:picChg chg="add mod">
          <ac:chgData name="ding zhiyuan" userId="63586b34e7616ef5" providerId="LiveId" clId="{F93A142C-83A3-465E-97AF-7A4F0F161419}" dt="2022-12-09T03:30:54.978" v="2116" actId="1076"/>
          <ac:picMkLst>
            <pc:docMk/>
            <pc:sldMk cId="2888120641" sldId="258"/>
            <ac:picMk id="2" creationId="{CD096D2E-4B9C-7E77-BDCC-7F34C9FF5D42}"/>
          </ac:picMkLst>
        </pc:picChg>
        <pc:picChg chg="mod">
          <ac:chgData name="ding zhiyuan" userId="63586b34e7616ef5" providerId="LiveId" clId="{F93A142C-83A3-465E-97AF-7A4F0F161419}" dt="2022-11-26T02:52:14.971" v="14" actId="14100"/>
          <ac:picMkLst>
            <pc:docMk/>
            <pc:sldMk cId="2888120641" sldId="258"/>
            <ac:picMk id="9" creationId="{A41E39D3-60B3-4CD2-BE1B-63F0B33D09B3}"/>
          </ac:picMkLst>
        </pc:picChg>
      </pc:sldChg>
      <pc:sldChg chg="addSp delSp modSp mod delAnim modAnim">
        <pc:chgData name="ding zhiyuan" userId="63586b34e7616ef5" providerId="LiveId" clId="{F93A142C-83A3-465E-97AF-7A4F0F161419}" dt="2022-12-09T03:27:34.540" v="2095" actId="1076"/>
        <pc:sldMkLst>
          <pc:docMk/>
          <pc:sldMk cId="1161544691" sldId="259"/>
        </pc:sldMkLst>
        <pc:spChg chg="mod">
          <ac:chgData name="ding zhiyuan" userId="63586b34e7616ef5" providerId="LiveId" clId="{F93A142C-83A3-465E-97AF-7A4F0F161419}" dt="2022-12-09T03:27:34.540" v="2095" actId="1076"/>
          <ac:spMkLst>
            <pc:docMk/>
            <pc:sldMk cId="1161544691" sldId="259"/>
            <ac:spMk id="8" creationId="{4104ECB6-8550-4862-ACD5-027828D9A6CE}"/>
          </ac:spMkLst>
        </pc:spChg>
        <pc:spChg chg="mod">
          <ac:chgData name="ding zhiyuan" userId="63586b34e7616ef5" providerId="LiveId" clId="{F93A142C-83A3-465E-97AF-7A4F0F161419}" dt="2022-11-26T04:40:00.056" v="224" actId="1076"/>
          <ac:spMkLst>
            <pc:docMk/>
            <pc:sldMk cId="1161544691" sldId="259"/>
            <ac:spMk id="13" creationId="{664B9F8D-D3A7-3C20-3B31-9E34B7E77467}"/>
          </ac:spMkLst>
        </pc:spChg>
        <pc:spChg chg="mod">
          <ac:chgData name="ding zhiyuan" userId="63586b34e7616ef5" providerId="LiveId" clId="{F93A142C-83A3-465E-97AF-7A4F0F161419}" dt="2022-11-26T04:40:00.056" v="224" actId="1076"/>
          <ac:spMkLst>
            <pc:docMk/>
            <pc:sldMk cId="1161544691" sldId="259"/>
            <ac:spMk id="14" creationId="{000CE81B-1AEF-95AB-AFC1-2230A63612C6}"/>
          </ac:spMkLst>
        </pc:spChg>
        <pc:spChg chg="mod">
          <ac:chgData name="ding zhiyuan" userId="63586b34e7616ef5" providerId="LiveId" clId="{F93A142C-83A3-465E-97AF-7A4F0F161419}" dt="2022-11-26T04:40:00.056" v="224" actId="1076"/>
          <ac:spMkLst>
            <pc:docMk/>
            <pc:sldMk cId="1161544691" sldId="259"/>
            <ac:spMk id="16" creationId="{53B0E1EF-E3FE-EFD6-0949-E46D3A2DC8EC}"/>
          </ac:spMkLst>
        </pc:spChg>
        <pc:spChg chg="mod">
          <ac:chgData name="ding zhiyuan" userId="63586b34e7616ef5" providerId="LiveId" clId="{F93A142C-83A3-465E-97AF-7A4F0F161419}" dt="2022-11-26T04:40:00.056" v="224" actId="1076"/>
          <ac:spMkLst>
            <pc:docMk/>
            <pc:sldMk cId="1161544691" sldId="259"/>
            <ac:spMk id="17" creationId="{EBAC3BD6-224D-93F6-36A2-D6F3B3D964B9}"/>
          </ac:spMkLst>
        </pc:spChg>
        <pc:spChg chg="mod">
          <ac:chgData name="ding zhiyuan" userId="63586b34e7616ef5" providerId="LiveId" clId="{F93A142C-83A3-465E-97AF-7A4F0F161419}" dt="2022-11-26T04:40:00.056" v="224" actId="1076"/>
          <ac:spMkLst>
            <pc:docMk/>
            <pc:sldMk cId="1161544691" sldId="259"/>
            <ac:spMk id="18" creationId="{B02B0700-07D1-2372-019E-A6EE465A6A69}"/>
          </ac:spMkLst>
        </pc:spChg>
        <pc:spChg chg="mod">
          <ac:chgData name="ding zhiyuan" userId="63586b34e7616ef5" providerId="LiveId" clId="{F93A142C-83A3-465E-97AF-7A4F0F161419}" dt="2022-11-26T04:40:00.056" v="224" actId="1076"/>
          <ac:spMkLst>
            <pc:docMk/>
            <pc:sldMk cId="1161544691" sldId="259"/>
            <ac:spMk id="19" creationId="{A52B8629-C7F5-F49C-D943-F4423407777A}"/>
          </ac:spMkLst>
        </pc:spChg>
        <pc:grpChg chg="add mod">
          <ac:chgData name="ding zhiyuan" userId="63586b34e7616ef5" providerId="LiveId" clId="{F93A142C-83A3-465E-97AF-7A4F0F161419}" dt="2022-11-26T04:40:00.056" v="224" actId="1076"/>
          <ac:grpSpMkLst>
            <pc:docMk/>
            <pc:sldMk cId="1161544691" sldId="259"/>
            <ac:grpSpMk id="7" creationId="{245C6258-3AB8-9C58-0761-58596F81C8D3}"/>
          </ac:grpSpMkLst>
        </pc:grpChg>
        <pc:grpChg chg="del">
          <ac:chgData name="ding zhiyuan" userId="63586b34e7616ef5" providerId="LiveId" clId="{F93A142C-83A3-465E-97AF-7A4F0F161419}" dt="2022-11-26T04:38:01.201" v="211" actId="478"/>
          <ac:grpSpMkLst>
            <pc:docMk/>
            <pc:sldMk cId="1161544691" sldId="259"/>
            <ac:grpSpMk id="10" creationId="{32AA83D4-5D00-46FE-9035-ACEB980CC4D0}"/>
          </ac:grpSpMkLst>
        </pc:grpChg>
        <pc:grpChg chg="mod">
          <ac:chgData name="ding zhiyuan" userId="63586b34e7616ef5" providerId="LiveId" clId="{F93A142C-83A3-465E-97AF-7A4F0F161419}" dt="2022-11-26T04:40:00.056" v="224" actId="1076"/>
          <ac:grpSpMkLst>
            <pc:docMk/>
            <pc:sldMk cId="1161544691" sldId="259"/>
            <ac:grpSpMk id="15" creationId="{74D459D3-C9E5-A08B-BC3E-ADAC4C9FE8BE}"/>
          </ac:grpSpMkLst>
        </pc:grpChg>
        <pc:picChg chg="add mod">
          <ac:chgData name="ding zhiyuan" userId="63586b34e7616ef5" providerId="LiveId" clId="{F93A142C-83A3-465E-97AF-7A4F0F161419}" dt="2022-11-26T04:37:24.134" v="207" actId="1076"/>
          <ac:picMkLst>
            <pc:docMk/>
            <pc:sldMk cId="1161544691" sldId="259"/>
            <ac:picMk id="2" creationId="{E6C8C6D3-A0E3-7F68-4205-9A954B4D2CC5}"/>
          </ac:picMkLst>
        </pc:picChg>
        <pc:picChg chg="add mod">
          <ac:chgData name="ding zhiyuan" userId="63586b34e7616ef5" providerId="LiveId" clId="{F93A142C-83A3-465E-97AF-7A4F0F161419}" dt="2022-11-26T04:38:05.078" v="212" actId="1076"/>
          <ac:picMkLst>
            <pc:docMk/>
            <pc:sldMk cId="1161544691" sldId="259"/>
            <ac:picMk id="3" creationId="{6344FC6F-2522-F72F-D7FC-92F6A7DCA100}"/>
          </ac:picMkLst>
        </pc:picChg>
        <pc:picChg chg="del mod">
          <ac:chgData name="ding zhiyuan" userId="63586b34e7616ef5" providerId="LiveId" clId="{F93A142C-83A3-465E-97AF-7A4F0F161419}" dt="2022-11-26T04:37:02.258" v="205" actId="478"/>
          <ac:picMkLst>
            <pc:docMk/>
            <pc:sldMk cId="1161544691" sldId="259"/>
            <ac:picMk id="9" creationId="{A41E39D3-60B3-4CD2-BE1B-63F0B33D09B3}"/>
          </ac:picMkLst>
        </pc:picChg>
        <pc:picChg chg="add del mod">
          <ac:chgData name="ding zhiyuan" userId="63586b34e7616ef5" providerId="LiveId" clId="{F93A142C-83A3-465E-97AF-7A4F0F161419}" dt="2022-11-26T04:40:49.462" v="241" actId="478"/>
          <ac:picMkLst>
            <pc:docMk/>
            <pc:sldMk cId="1161544691" sldId="259"/>
            <ac:picMk id="20" creationId="{1302E511-87EC-013E-9F71-61874F2E2A32}"/>
          </ac:picMkLst>
        </pc:picChg>
      </pc:sldChg>
      <pc:sldChg chg="addSp delSp modSp mod delAnim modAnim">
        <pc:chgData name="ding zhiyuan" userId="63586b34e7616ef5" providerId="LiveId" clId="{F93A142C-83A3-465E-97AF-7A4F0F161419}" dt="2022-12-09T03:31:05.631" v="2119" actId="1076"/>
        <pc:sldMkLst>
          <pc:docMk/>
          <pc:sldMk cId="199263899" sldId="260"/>
        </pc:sldMkLst>
        <pc:spChg chg="mod">
          <ac:chgData name="ding zhiyuan" userId="63586b34e7616ef5" providerId="LiveId" clId="{F93A142C-83A3-465E-97AF-7A4F0F161419}" dt="2022-11-26T05:39:23.348" v="999" actId="1076"/>
          <ac:spMkLst>
            <pc:docMk/>
            <pc:sldMk cId="199263899" sldId="260"/>
            <ac:spMk id="8" creationId="{4104ECB6-8550-4862-ACD5-027828D9A6CE}"/>
          </ac:spMkLst>
        </pc:spChg>
        <pc:grpChg chg="del">
          <ac:chgData name="ding zhiyuan" userId="63586b34e7616ef5" providerId="LiveId" clId="{F93A142C-83A3-465E-97AF-7A4F0F161419}" dt="2022-12-09T03:30:49.732" v="2115" actId="478"/>
          <ac:grpSpMkLst>
            <pc:docMk/>
            <pc:sldMk cId="199263899" sldId="260"/>
            <ac:grpSpMk id="10" creationId="{32AA83D4-5D00-46FE-9035-ACEB980CC4D0}"/>
          </ac:grpSpMkLst>
        </pc:grpChg>
        <pc:picChg chg="add mod">
          <ac:chgData name="ding zhiyuan" userId="63586b34e7616ef5" providerId="LiveId" clId="{F93A142C-83A3-465E-97AF-7A4F0F161419}" dt="2022-12-09T03:31:05.631" v="2119" actId="1076"/>
          <ac:picMkLst>
            <pc:docMk/>
            <pc:sldMk cId="199263899" sldId="260"/>
            <ac:picMk id="2" creationId="{5D2DCBA6-729F-1E11-6A78-66C49E2991A1}"/>
          </ac:picMkLst>
        </pc:picChg>
      </pc:sldChg>
      <pc:sldChg chg="addSp delSp modSp mod delAnim modAnim">
        <pc:chgData name="ding zhiyuan" userId="63586b34e7616ef5" providerId="LiveId" clId="{F93A142C-83A3-465E-97AF-7A4F0F161419}" dt="2022-12-09T03:20:54.498" v="2073" actId="20577"/>
        <pc:sldMkLst>
          <pc:docMk/>
          <pc:sldMk cId="63873631" sldId="262"/>
        </pc:sldMkLst>
        <pc:spChg chg="add mod">
          <ac:chgData name="ding zhiyuan" userId="63586b34e7616ef5" providerId="LiveId" clId="{F93A142C-83A3-465E-97AF-7A4F0F161419}" dt="2022-12-09T03:20:54.498" v="2073" actId="20577"/>
          <ac:spMkLst>
            <pc:docMk/>
            <pc:sldMk cId="63873631" sldId="262"/>
            <ac:spMk id="2" creationId="{6808591C-7FDE-C213-C558-E89FCCE6A17F}"/>
          </ac:spMkLst>
        </pc:spChg>
        <pc:spChg chg="mod">
          <ac:chgData name="ding zhiyuan" userId="63586b34e7616ef5" providerId="LiveId" clId="{F93A142C-83A3-465E-97AF-7A4F0F161419}" dt="2022-11-26T03:56:10.774" v="151" actId="255"/>
          <ac:spMkLst>
            <pc:docMk/>
            <pc:sldMk cId="63873631" sldId="262"/>
            <ac:spMk id="4" creationId="{B0EBD530-604A-4AF2-BAC9-07D63FE6FE8A}"/>
          </ac:spMkLst>
        </pc:spChg>
        <pc:spChg chg="del">
          <ac:chgData name="ding zhiyuan" userId="63586b34e7616ef5" providerId="LiveId" clId="{F93A142C-83A3-465E-97AF-7A4F0F161419}" dt="2022-11-26T03:55:59.053" v="150" actId="478"/>
          <ac:spMkLst>
            <pc:docMk/>
            <pc:sldMk cId="63873631" sldId="262"/>
            <ac:spMk id="5" creationId="{5D61DFC1-D98B-4859-8927-264690F360DC}"/>
          </ac:spMkLst>
        </pc:spChg>
        <pc:spChg chg="mod">
          <ac:chgData name="ding zhiyuan" userId="63586b34e7616ef5" providerId="LiveId" clId="{F93A142C-83A3-465E-97AF-7A4F0F161419}" dt="2022-11-26T04:38:30.206" v="216" actId="1076"/>
          <ac:spMkLst>
            <pc:docMk/>
            <pc:sldMk cId="63873631" sldId="262"/>
            <ac:spMk id="36" creationId="{F8F72BB2-ECB3-F66E-3E0C-F05A7451B745}"/>
          </ac:spMkLst>
        </pc:spChg>
        <pc:spChg chg="mod">
          <ac:chgData name="ding zhiyuan" userId="63586b34e7616ef5" providerId="LiveId" clId="{F93A142C-83A3-465E-97AF-7A4F0F161419}" dt="2022-11-26T04:38:30.206" v="216" actId="1076"/>
          <ac:spMkLst>
            <pc:docMk/>
            <pc:sldMk cId="63873631" sldId="262"/>
            <ac:spMk id="38" creationId="{1C75DBE3-DB6B-E3BF-4A59-2CECAF4740F1}"/>
          </ac:spMkLst>
        </pc:spChg>
        <pc:spChg chg="mod">
          <ac:chgData name="ding zhiyuan" userId="63586b34e7616ef5" providerId="LiveId" clId="{F93A142C-83A3-465E-97AF-7A4F0F161419}" dt="2022-11-26T04:38:30.206" v="216" actId="1076"/>
          <ac:spMkLst>
            <pc:docMk/>
            <pc:sldMk cId="63873631" sldId="262"/>
            <ac:spMk id="39" creationId="{834E4931-34A0-F999-EA85-23761D921E94}"/>
          </ac:spMkLst>
        </pc:spChg>
        <pc:spChg chg="mod">
          <ac:chgData name="ding zhiyuan" userId="63586b34e7616ef5" providerId="LiveId" clId="{F93A142C-83A3-465E-97AF-7A4F0F161419}" dt="2022-11-26T04:38:30.206" v="216" actId="1076"/>
          <ac:spMkLst>
            <pc:docMk/>
            <pc:sldMk cId="63873631" sldId="262"/>
            <ac:spMk id="40" creationId="{623FFBDC-01A4-66E0-4FCD-109E617360B4}"/>
          </ac:spMkLst>
        </pc:spChg>
        <pc:spChg chg="mod">
          <ac:chgData name="ding zhiyuan" userId="63586b34e7616ef5" providerId="LiveId" clId="{F93A142C-83A3-465E-97AF-7A4F0F161419}" dt="2022-11-26T04:38:30.206" v="216" actId="1076"/>
          <ac:spMkLst>
            <pc:docMk/>
            <pc:sldMk cId="63873631" sldId="262"/>
            <ac:spMk id="41" creationId="{9B0D6CDA-A09E-4FED-5FD6-3A76EF1C863A}"/>
          </ac:spMkLst>
        </pc:spChg>
        <pc:grpChg chg="add mod">
          <ac:chgData name="ding zhiyuan" userId="63586b34e7616ef5" providerId="LiveId" clId="{F93A142C-83A3-465E-97AF-7A4F0F161419}" dt="2022-11-26T04:38:30.206" v="216" actId="1076"/>
          <ac:grpSpMkLst>
            <pc:docMk/>
            <pc:sldMk cId="63873631" sldId="262"/>
            <ac:grpSpMk id="7" creationId="{D79D8384-E1D5-FEA2-BB0E-5F2A72B8E9D9}"/>
          </ac:grpSpMkLst>
        </pc:grpChg>
        <pc:grpChg chg="del">
          <ac:chgData name="ding zhiyuan" userId="63586b34e7616ef5" providerId="LiveId" clId="{F93A142C-83A3-465E-97AF-7A4F0F161419}" dt="2022-11-26T03:56:14.405" v="152" actId="478"/>
          <ac:grpSpMkLst>
            <pc:docMk/>
            <pc:sldMk cId="63873631" sldId="262"/>
            <ac:grpSpMk id="8" creationId="{8925CCE0-D0F5-4A45-B7AA-49906236E55A}"/>
          </ac:grpSpMkLst>
        </pc:grpChg>
        <pc:grpChg chg="del">
          <ac:chgData name="ding zhiyuan" userId="63586b34e7616ef5" providerId="LiveId" clId="{F93A142C-83A3-465E-97AF-7A4F0F161419}" dt="2022-11-26T03:56:19.234" v="153" actId="478"/>
          <ac:grpSpMkLst>
            <pc:docMk/>
            <pc:sldMk cId="63873631" sldId="262"/>
            <ac:grpSpMk id="15" creationId="{FECC72FE-18ED-44DF-B610-E747A80DE788}"/>
          </ac:grpSpMkLst>
        </pc:grpChg>
        <pc:grpChg chg="del">
          <ac:chgData name="ding zhiyuan" userId="63586b34e7616ef5" providerId="LiveId" clId="{F93A142C-83A3-465E-97AF-7A4F0F161419}" dt="2022-11-26T03:56:21.421" v="154" actId="478"/>
          <ac:grpSpMkLst>
            <pc:docMk/>
            <pc:sldMk cId="63873631" sldId="262"/>
            <ac:grpSpMk id="22" creationId="{A75B1CD3-A9D5-4541-822B-09160D413F22}"/>
          </ac:grpSpMkLst>
        </pc:grpChg>
        <pc:grpChg chg="del">
          <ac:chgData name="ding zhiyuan" userId="63586b34e7616ef5" providerId="LiveId" clId="{F93A142C-83A3-465E-97AF-7A4F0F161419}" dt="2022-11-26T03:56:23.630" v="155" actId="478"/>
          <ac:grpSpMkLst>
            <pc:docMk/>
            <pc:sldMk cId="63873631" sldId="262"/>
            <ac:grpSpMk id="29" creationId="{45EBE459-BBED-416B-805E-C91272870B73}"/>
          </ac:grpSpMkLst>
        </pc:grpChg>
        <pc:grpChg chg="mod">
          <ac:chgData name="ding zhiyuan" userId="63586b34e7616ef5" providerId="LiveId" clId="{F93A142C-83A3-465E-97AF-7A4F0F161419}" dt="2022-11-26T04:38:30.206" v="216" actId="1076"/>
          <ac:grpSpMkLst>
            <pc:docMk/>
            <pc:sldMk cId="63873631" sldId="262"/>
            <ac:grpSpMk id="37" creationId="{C117A685-E0B3-FFF4-4E55-08072552E5CC}"/>
          </ac:grpSpMkLst>
        </pc:grpChg>
        <pc:picChg chg="add mod">
          <ac:chgData name="ding zhiyuan" userId="63586b34e7616ef5" providerId="LiveId" clId="{F93A142C-83A3-465E-97AF-7A4F0F161419}" dt="2022-11-26T04:35:17.437" v="183" actId="1076"/>
          <ac:picMkLst>
            <pc:docMk/>
            <pc:sldMk cId="63873631" sldId="262"/>
            <ac:picMk id="6" creationId="{8641538C-98C6-797A-7033-E51D61156FF0}"/>
          </ac:picMkLst>
        </pc:picChg>
      </pc:sldChg>
      <pc:sldChg chg="del">
        <pc:chgData name="ding zhiyuan" userId="63586b34e7616ef5" providerId="LiveId" clId="{F93A142C-83A3-465E-97AF-7A4F0F161419}" dt="2022-11-27T06:16:11.129" v="1359" actId="47"/>
        <pc:sldMkLst>
          <pc:docMk/>
          <pc:sldMk cId="357432241" sldId="263"/>
        </pc:sldMkLst>
      </pc:sldChg>
      <pc:sldChg chg="del">
        <pc:chgData name="ding zhiyuan" userId="63586b34e7616ef5" providerId="LiveId" clId="{F93A142C-83A3-465E-97AF-7A4F0F161419}" dt="2022-11-27T06:16:15.711" v="1362" actId="47"/>
        <pc:sldMkLst>
          <pc:docMk/>
          <pc:sldMk cId="1349670471" sldId="267"/>
        </pc:sldMkLst>
      </pc:sldChg>
      <pc:sldChg chg="del">
        <pc:chgData name="ding zhiyuan" userId="63586b34e7616ef5" providerId="LiveId" clId="{F93A142C-83A3-465E-97AF-7A4F0F161419}" dt="2022-11-27T06:16:12.711" v="1360" actId="47"/>
        <pc:sldMkLst>
          <pc:docMk/>
          <pc:sldMk cId="774945494" sldId="270"/>
        </pc:sldMkLst>
      </pc:sldChg>
      <pc:sldChg chg="del">
        <pc:chgData name="ding zhiyuan" userId="63586b34e7616ef5" providerId="LiveId" clId="{F93A142C-83A3-465E-97AF-7A4F0F161419}" dt="2022-11-27T06:16:14.283" v="1361" actId="47"/>
        <pc:sldMkLst>
          <pc:docMk/>
          <pc:sldMk cId="1991791491" sldId="271"/>
        </pc:sldMkLst>
      </pc:sldChg>
      <pc:sldChg chg="addSp delSp modSp mod delAnim modAnim">
        <pc:chgData name="ding zhiyuan" userId="63586b34e7616ef5" providerId="LiveId" clId="{F93A142C-83A3-465E-97AF-7A4F0F161419}" dt="2022-12-09T03:31:31.581" v="2126" actId="1076"/>
        <pc:sldMkLst>
          <pc:docMk/>
          <pc:sldMk cId="68201395" sldId="273"/>
        </pc:sldMkLst>
        <pc:spChg chg="add mod">
          <ac:chgData name="ding zhiyuan" userId="63586b34e7616ef5" providerId="LiveId" clId="{F93A142C-83A3-465E-97AF-7A4F0F161419}" dt="2022-12-09T03:30:09.265" v="2111" actId="1076"/>
          <ac:spMkLst>
            <pc:docMk/>
            <pc:sldMk cId="68201395" sldId="273"/>
            <ac:spMk id="2" creationId="{6BEC85A4-A637-C557-18D4-94CF6B0B7680}"/>
          </ac:spMkLst>
        </pc:spChg>
        <pc:spChg chg="mod">
          <ac:chgData name="ding zhiyuan" userId="63586b34e7616ef5" providerId="LiveId" clId="{F93A142C-83A3-465E-97AF-7A4F0F161419}" dt="2022-11-26T05:35:30.643" v="981" actId="1076"/>
          <ac:spMkLst>
            <pc:docMk/>
            <pc:sldMk cId="68201395" sldId="273"/>
            <ac:spMk id="25" creationId="{394AEAE3-2074-4573-81DB-82D81A3F95AC}"/>
          </ac:spMkLst>
        </pc:spChg>
        <pc:spChg chg="del">
          <ac:chgData name="ding zhiyuan" userId="63586b34e7616ef5" providerId="LiveId" clId="{F93A142C-83A3-465E-97AF-7A4F0F161419}" dt="2022-11-26T05:35:28.075" v="980" actId="478"/>
          <ac:spMkLst>
            <pc:docMk/>
            <pc:sldMk cId="68201395" sldId="273"/>
            <ac:spMk id="26" creationId="{0EA6AB59-855F-4715-ACFE-DA370FF36204}"/>
          </ac:spMkLst>
        </pc:spChg>
        <pc:spChg chg="del">
          <ac:chgData name="ding zhiyuan" userId="63586b34e7616ef5" providerId="LiveId" clId="{F93A142C-83A3-465E-97AF-7A4F0F161419}" dt="2022-11-26T05:25:47.130" v="877" actId="478"/>
          <ac:spMkLst>
            <pc:docMk/>
            <pc:sldMk cId="68201395" sldId="273"/>
            <ac:spMk id="32" creationId="{40E43A68-B9A7-466E-9DA7-1DBC38FA4AEB}"/>
          </ac:spMkLst>
        </pc:spChg>
        <pc:spChg chg="del mod">
          <ac:chgData name="ding zhiyuan" userId="63586b34e7616ef5" providerId="LiveId" clId="{F93A142C-83A3-465E-97AF-7A4F0F161419}" dt="2022-11-26T04:38:51.300" v="218" actId="478"/>
          <ac:spMkLst>
            <pc:docMk/>
            <pc:sldMk cId="68201395" sldId="273"/>
            <ac:spMk id="126" creationId="{00000000-0000-0000-0000-000000000000}"/>
          </ac:spMkLst>
        </pc:spChg>
        <pc:spChg chg="mod topLvl">
          <ac:chgData name="ding zhiyuan" userId="63586b34e7616ef5" providerId="LiveId" clId="{F93A142C-83A3-465E-97AF-7A4F0F161419}" dt="2022-12-09T03:30:36.313" v="2114" actId="1076"/>
          <ac:spMkLst>
            <pc:docMk/>
            <pc:sldMk cId="68201395" sldId="273"/>
            <ac:spMk id="151" creationId="{00000000-0000-0000-0000-000000000000}"/>
          </ac:spMkLst>
        </pc:spChg>
        <pc:spChg chg="del topLvl">
          <ac:chgData name="ding zhiyuan" userId="63586b34e7616ef5" providerId="LiveId" clId="{F93A142C-83A3-465E-97AF-7A4F0F161419}" dt="2022-11-26T05:25:49.400" v="878" actId="478"/>
          <ac:spMkLst>
            <pc:docMk/>
            <pc:sldMk cId="68201395" sldId="273"/>
            <ac:spMk id="153" creationId="{00000000-0000-0000-0000-000000000000}"/>
          </ac:spMkLst>
        </pc:spChg>
        <pc:spChg chg="del mod">
          <ac:chgData name="ding zhiyuan" userId="63586b34e7616ef5" providerId="LiveId" clId="{F93A142C-83A3-465E-97AF-7A4F0F161419}" dt="2022-11-26T05:25:57.138" v="881" actId="478"/>
          <ac:spMkLst>
            <pc:docMk/>
            <pc:sldMk cId="68201395" sldId="273"/>
            <ac:spMk id="154" creationId="{00000000-0000-0000-0000-000000000000}"/>
          </ac:spMkLst>
        </pc:spChg>
        <pc:spChg chg="mod topLvl">
          <ac:chgData name="ding zhiyuan" userId="63586b34e7616ef5" providerId="LiveId" clId="{F93A142C-83A3-465E-97AF-7A4F0F161419}" dt="2022-12-09T03:30:16.885" v="2112" actId="14100"/>
          <ac:spMkLst>
            <pc:docMk/>
            <pc:sldMk cId="68201395" sldId="273"/>
            <ac:spMk id="155" creationId="{00000000-0000-0000-0000-000000000000}"/>
          </ac:spMkLst>
        </pc:spChg>
        <pc:spChg chg="del topLvl">
          <ac:chgData name="ding zhiyuan" userId="63586b34e7616ef5" providerId="LiveId" clId="{F93A142C-83A3-465E-97AF-7A4F0F161419}" dt="2022-11-26T05:25:51.269" v="879" actId="478"/>
          <ac:spMkLst>
            <pc:docMk/>
            <pc:sldMk cId="68201395" sldId="273"/>
            <ac:spMk id="156" creationId="{00000000-0000-0000-0000-000000000000}"/>
          </ac:spMkLst>
        </pc:spChg>
        <pc:grpChg chg="del">
          <ac:chgData name="ding zhiyuan" userId="63586b34e7616ef5" providerId="LiveId" clId="{F93A142C-83A3-465E-97AF-7A4F0F161419}" dt="2022-11-26T05:25:49.400" v="878" actId="478"/>
          <ac:grpSpMkLst>
            <pc:docMk/>
            <pc:sldMk cId="68201395" sldId="273"/>
            <ac:grpSpMk id="6" creationId="{00000000-0000-0000-0000-000000000000}"/>
          </ac:grpSpMkLst>
        </pc:grpChg>
        <pc:grpChg chg="del">
          <ac:chgData name="ding zhiyuan" userId="63586b34e7616ef5" providerId="LiveId" clId="{F93A142C-83A3-465E-97AF-7A4F0F161419}" dt="2022-11-26T05:25:51.269" v="879" actId="478"/>
          <ac:grpSpMkLst>
            <pc:docMk/>
            <pc:sldMk cId="68201395" sldId="273"/>
            <ac:grpSpMk id="7" creationId="{00000000-0000-0000-0000-000000000000}"/>
          </ac:grpSpMkLst>
        </pc:grpChg>
        <pc:grpChg chg="del">
          <ac:chgData name="ding zhiyuan" userId="63586b34e7616ef5" providerId="LiveId" clId="{F93A142C-83A3-465E-97AF-7A4F0F161419}" dt="2022-11-26T05:25:59.713" v="883" actId="478"/>
          <ac:grpSpMkLst>
            <pc:docMk/>
            <pc:sldMk cId="68201395" sldId="273"/>
            <ac:grpSpMk id="118" creationId="{00000000-0000-0000-0000-000000000000}"/>
          </ac:grpSpMkLst>
        </pc:grpChg>
        <pc:grpChg chg="del mod">
          <ac:chgData name="ding zhiyuan" userId="63586b34e7616ef5" providerId="LiveId" clId="{F93A142C-83A3-465E-97AF-7A4F0F161419}" dt="2022-11-26T05:25:58.458" v="882" actId="478"/>
          <ac:grpSpMkLst>
            <pc:docMk/>
            <pc:sldMk cId="68201395" sldId="273"/>
            <ac:grpSpMk id="123" creationId="{00000000-0000-0000-0000-000000000000}"/>
          </ac:grpSpMkLst>
        </pc:grpChg>
        <pc:grpChg chg="del">
          <ac:chgData name="ding zhiyuan" userId="63586b34e7616ef5" providerId="LiveId" clId="{F93A142C-83A3-465E-97AF-7A4F0F161419}" dt="2022-11-26T05:26:01.191" v="884" actId="478"/>
          <ac:grpSpMkLst>
            <pc:docMk/>
            <pc:sldMk cId="68201395" sldId="273"/>
            <ac:grpSpMk id="128" creationId="{00000000-0000-0000-0000-000000000000}"/>
          </ac:grpSpMkLst>
        </pc:grpChg>
        <pc:picChg chg="add mod">
          <ac:chgData name="ding zhiyuan" userId="63586b34e7616ef5" providerId="LiveId" clId="{F93A142C-83A3-465E-97AF-7A4F0F161419}" dt="2022-12-09T03:31:31.581" v="2126" actId="1076"/>
          <ac:picMkLst>
            <pc:docMk/>
            <pc:sldMk cId="68201395" sldId="273"/>
            <ac:picMk id="3" creationId="{6E0C116A-AB39-AD23-C553-BCE0E031B4DD}"/>
          </ac:picMkLst>
        </pc:picChg>
      </pc:sldChg>
      <pc:sldChg chg="del">
        <pc:chgData name="ding zhiyuan" userId="63586b34e7616ef5" providerId="LiveId" clId="{F93A142C-83A3-465E-97AF-7A4F0F161419}" dt="2022-11-27T05:55:51.622" v="1293" actId="47"/>
        <pc:sldMkLst>
          <pc:docMk/>
          <pc:sldMk cId="609860990" sldId="274"/>
        </pc:sldMkLst>
      </pc:sldChg>
      <pc:sldChg chg="del">
        <pc:chgData name="ding zhiyuan" userId="63586b34e7616ef5" providerId="LiveId" clId="{F93A142C-83A3-465E-97AF-7A4F0F161419}" dt="2022-11-27T05:55:53.581" v="1294" actId="47"/>
        <pc:sldMkLst>
          <pc:docMk/>
          <pc:sldMk cId="4206724354" sldId="275"/>
        </pc:sldMkLst>
      </pc:sldChg>
      <pc:sldChg chg="addSp delSp modSp mod delAnim modAnim">
        <pc:chgData name="ding zhiyuan" userId="63586b34e7616ef5" providerId="LiveId" clId="{F93A142C-83A3-465E-97AF-7A4F0F161419}" dt="2022-12-09T03:29:33.959" v="2109" actId="20577"/>
        <pc:sldMkLst>
          <pc:docMk/>
          <pc:sldMk cId="118504665" sldId="277"/>
        </pc:sldMkLst>
        <pc:spChg chg="mod">
          <ac:chgData name="ding zhiyuan" userId="63586b34e7616ef5" providerId="LiveId" clId="{F93A142C-83A3-465E-97AF-7A4F0F161419}" dt="2022-12-09T03:27:20.515" v="2088"/>
          <ac:spMkLst>
            <pc:docMk/>
            <pc:sldMk cId="118504665" sldId="277"/>
            <ac:spMk id="2" creationId="{8590E31B-17B3-48CC-AB18-433BD4DBF2B6}"/>
          </ac:spMkLst>
        </pc:spChg>
        <pc:spChg chg="del mod">
          <ac:chgData name="ding zhiyuan" userId="63586b34e7616ef5" providerId="LiveId" clId="{F93A142C-83A3-465E-97AF-7A4F0F161419}" dt="2022-11-26T05:33:47.782" v="973" actId="478"/>
          <ac:spMkLst>
            <pc:docMk/>
            <pc:sldMk cId="118504665" sldId="277"/>
            <ac:spMk id="3" creationId="{D06E0C65-E28F-4D43-9B17-E3DA7DF76358}"/>
          </ac:spMkLst>
        </pc:spChg>
        <pc:spChg chg="del">
          <ac:chgData name="ding zhiyuan" userId="63586b34e7616ef5" providerId="LiveId" clId="{F93A142C-83A3-465E-97AF-7A4F0F161419}" dt="2022-11-26T04:40:53.845" v="243" actId="478"/>
          <ac:spMkLst>
            <pc:docMk/>
            <pc:sldMk cId="118504665" sldId="277"/>
            <ac:spMk id="4" creationId="{5F4B7856-9F65-49F0-9F56-17382743F95E}"/>
          </ac:spMkLst>
        </pc:spChg>
        <pc:spChg chg="del">
          <ac:chgData name="ding zhiyuan" userId="63586b34e7616ef5" providerId="LiveId" clId="{F93A142C-83A3-465E-97AF-7A4F0F161419}" dt="2022-11-26T04:38:13.645" v="213" actId="478"/>
          <ac:spMkLst>
            <pc:docMk/>
            <pc:sldMk cId="118504665" sldId="277"/>
            <ac:spMk id="5" creationId="{8BA1F610-D018-429E-920B-71956D0F69EB}"/>
          </ac:spMkLst>
        </pc:spChg>
        <pc:spChg chg="del">
          <ac:chgData name="ding zhiyuan" userId="63586b34e7616ef5" providerId="LiveId" clId="{F93A142C-83A3-465E-97AF-7A4F0F161419}" dt="2022-11-26T04:40:03.585" v="225" actId="478"/>
          <ac:spMkLst>
            <pc:docMk/>
            <pc:sldMk cId="118504665" sldId="277"/>
            <ac:spMk id="6" creationId="{49274CCF-910D-4D74-8193-5D91E96EB473}"/>
          </ac:spMkLst>
        </pc:spChg>
        <pc:spChg chg="del">
          <ac:chgData name="ding zhiyuan" userId="63586b34e7616ef5" providerId="LiveId" clId="{F93A142C-83A3-465E-97AF-7A4F0F161419}" dt="2022-11-26T04:40:09.621" v="228" actId="478"/>
          <ac:spMkLst>
            <pc:docMk/>
            <pc:sldMk cId="118504665" sldId="277"/>
            <ac:spMk id="14" creationId="{753F73CA-1AB1-4008-8741-DEFD54ADE435}"/>
          </ac:spMkLst>
        </pc:spChg>
        <pc:spChg chg="del mod">
          <ac:chgData name="ding zhiyuan" userId="63586b34e7616ef5" providerId="LiveId" clId="{F93A142C-83A3-465E-97AF-7A4F0F161419}" dt="2022-11-26T04:40:12.618" v="230" actId="478"/>
          <ac:spMkLst>
            <pc:docMk/>
            <pc:sldMk cId="118504665" sldId="277"/>
            <ac:spMk id="15" creationId="{14943317-A0DE-4C8F-85F5-E8DBBD5431CE}"/>
          </ac:spMkLst>
        </pc:spChg>
        <pc:spChg chg="del">
          <ac:chgData name="ding zhiyuan" userId="63586b34e7616ef5" providerId="LiveId" clId="{F93A142C-83A3-465E-97AF-7A4F0F161419}" dt="2022-11-26T04:40:15.726" v="231" actId="478"/>
          <ac:spMkLst>
            <pc:docMk/>
            <pc:sldMk cId="118504665" sldId="277"/>
            <ac:spMk id="16" creationId="{A7892681-CF51-417E-BC6B-211BB0505CC0}"/>
          </ac:spMkLst>
        </pc:spChg>
        <pc:spChg chg="del">
          <ac:chgData name="ding zhiyuan" userId="63586b34e7616ef5" providerId="LiveId" clId="{F93A142C-83A3-465E-97AF-7A4F0F161419}" dt="2022-11-26T04:40:18.389" v="232" actId="478"/>
          <ac:spMkLst>
            <pc:docMk/>
            <pc:sldMk cId="118504665" sldId="277"/>
            <ac:spMk id="17" creationId="{8FB29BD4-771C-4220-AB84-033388F7C52B}"/>
          </ac:spMkLst>
        </pc:spChg>
        <pc:spChg chg="del mod">
          <ac:chgData name="ding zhiyuan" userId="63586b34e7616ef5" providerId="LiveId" clId="{F93A142C-83A3-465E-97AF-7A4F0F161419}" dt="2022-11-26T04:40:57.872" v="245" actId="478"/>
          <ac:spMkLst>
            <pc:docMk/>
            <pc:sldMk cId="118504665" sldId="277"/>
            <ac:spMk id="25" creationId="{2093B553-E580-457A-BB38-FFC53E822952}"/>
          </ac:spMkLst>
        </pc:spChg>
        <pc:spChg chg="add mod">
          <ac:chgData name="ding zhiyuan" userId="63586b34e7616ef5" providerId="LiveId" clId="{F93A142C-83A3-465E-97AF-7A4F0F161419}" dt="2022-12-09T03:27:46.865" v="2097" actId="1076"/>
          <ac:spMkLst>
            <pc:docMk/>
            <pc:sldMk cId="118504665" sldId="277"/>
            <ac:spMk id="35" creationId="{2E9B18F5-D1F1-726E-FE9C-81B8FD3DFE13}"/>
          </ac:spMkLst>
        </pc:spChg>
        <pc:spChg chg="add mod">
          <ac:chgData name="ding zhiyuan" userId="63586b34e7616ef5" providerId="LiveId" clId="{F93A142C-83A3-465E-97AF-7A4F0F161419}" dt="2022-12-09T03:29:33.959" v="2109" actId="20577"/>
          <ac:spMkLst>
            <pc:docMk/>
            <pc:sldMk cId="118504665" sldId="277"/>
            <ac:spMk id="38" creationId="{34FB833A-AE86-10A4-6CDE-FFB54241ADF1}"/>
          </ac:spMkLst>
        </pc:spChg>
        <pc:spChg chg="add mod">
          <ac:chgData name="ding zhiyuan" userId="63586b34e7616ef5" providerId="LiveId" clId="{F93A142C-83A3-465E-97AF-7A4F0F161419}" dt="2022-12-09T03:27:59.663" v="2099" actId="1076"/>
          <ac:spMkLst>
            <pc:docMk/>
            <pc:sldMk cId="118504665" sldId="277"/>
            <ac:spMk id="39" creationId="{4AFFF23F-121C-6568-C94C-960958934CF4}"/>
          </ac:spMkLst>
        </pc:spChg>
        <pc:grpChg chg="del">
          <ac:chgData name="ding zhiyuan" userId="63586b34e7616ef5" providerId="LiveId" clId="{F93A142C-83A3-465E-97AF-7A4F0F161419}" dt="2022-11-26T04:40:05.650" v="226" actId="478"/>
          <ac:grpSpMkLst>
            <pc:docMk/>
            <pc:sldMk cId="118504665" sldId="277"/>
            <ac:grpSpMk id="7" creationId="{EF00D83A-EF52-4F0D-9924-F89F9083E207}"/>
          </ac:grpSpMkLst>
        </pc:grpChg>
        <pc:grpChg chg="del">
          <ac:chgData name="ding zhiyuan" userId="63586b34e7616ef5" providerId="LiveId" clId="{F93A142C-83A3-465E-97AF-7A4F0F161419}" dt="2022-11-26T04:40:20.018" v="233" actId="478"/>
          <ac:grpSpMkLst>
            <pc:docMk/>
            <pc:sldMk cId="118504665" sldId="277"/>
            <ac:grpSpMk id="18" creationId="{99A93B1C-654A-4026-BFB8-2E3EEEEA74D1}"/>
          </ac:grpSpMkLst>
        </pc:grpChg>
        <pc:graphicFrameChg chg="add del modGraphic">
          <ac:chgData name="ding zhiyuan" userId="63586b34e7616ef5" providerId="LiveId" clId="{F93A142C-83A3-465E-97AF-7A4F0F161419}" dt="2022-11-26T05:37:41.147" v="990" actId="478"/>
          <ac:graphicFrameMkLst>
            <pc:docMk/>
            <pc:sldMk cId="118504665" sldId="277"/>
            <ac:graphicFrameMk id="41" creationId="{2D444CCC-F4B4-99C5-DB73-A3A1CB642C13}"/>
          </ac:graphicFrameMkLst>
        </pc:graphicFrameChg>
        <pc:picChg chg="del">
          <ac:chgData name="ding zhiyuan" userId="63586b34e7616ef5" providerId="LiveId" clId="{F93A142C-83A3-465E-97AF-7A4F0F161419}" dt="2022-11-26T04:40:21.538" v="234" actId="478"/>
          <ac:picMkLst>
            <pc:docMk/>
            <pc:sldMk cId="118504665" sldId="277"/>
            <ac:picMk id="26" creationId="{9F806879-3ABF-458F-B893-A076E3ED8D6E}"/>
          </ac:picMkLst>
        </pc:picChg>
        <pc:picChg chg="del">
          <ac:chgData name="ding zhiyuan" userId="63586b34e7616ef5" providerId="LiveId" clId="{F93A142C-83A3-465E-97AF-7A4F0F161419}" dt="2022-11-26T04:40:23.662" v="235" actId="478"/>
          <ac:picMkLst>
            <pc:docMk/>
            <pc:sldMk cId="118504665" sldId="277"/>
            <ac:picMk id="27" creationId="{190D7769-2176-4928-BE7E-C7C4C1176FA0}"/>
          </ac:picMkLst>
        </pc:picChg>
        <pc:picChg chg="del">
          <ac:chgData name="ding zhiyuan" userId="63586b34e7616ef5" providerId="LiveId" clId="{F93A142C-83A3-465E-97AF-7A4F0F161419}" dt="2022-11-26T04:40:30.986" v="237" actId="478"/>
          <ac:picMkLst>
            <pc:docMk/>
            <pc:sldMk cId="118504665" sldId="277"/>
            <ac:picMk id="28" creationId="{19C7F3A3-F693-4894-B25B-E07F2D8B55D8}"/>
          </ac:picMkLst>
        </pc:picChg>
        <pc:picChg chg="del">
          <ac:chgData name="ding zhiyuan" userId="63586b34e7616ef5" providerId="LiveId" clId="{F93A142C-83A3-465E-97AF-7A4F0F161419}" dt="2022-11-26T04:40:28.014" v="236" actId="478"/>
          <ac:picMkLst>
            <pc:docMk/>
            <pc:sldMk cId="118504665" sldId="277"/>
            <ac:picMk id="29" creationId="{77269A0B-85A6-458F-8C23-AF1B33D191C9}"/>
          </ac:picMkLst>
        </pc:picChg>
        <pc:picChg chg="del mod">
          <ac:chgData name="ding zhiyuan" userId="63586b34e7616ef5" providerId="LiveId" clId="{F93A142C-83A3-465E-97AF-7A4F0F161419}" dt="2022-11-26T04:40:52.211" v="242" actId="478"/>
          <ac:picMkLst>
            <pc:docMk/>
            <pc:sldMk cId="118504665" sldId="277"/>
            <ac:picMk id="30" creationId="{2BF7BCB1-8A8D-4A5F-96C9-AF82B8AC4C0D}"/>
          </ac:picMkLst>
        </pc:picChg>
        <pc:picChg chg="add del mod">
          <ac:chgData name="ding zhiyuan" userId="63586b34e7616ef5" providerId="LiveId" clId="{F93A142C-83A3-465E-97AF-7A4F0F161419}" dt="2022-11-26T04:55:18.020" v="249" actId="478"/>
          <ac:picMkLst>
            <pc:docMk/>
            <pc:sldMk cId="118504665" sldId="277"/>
            <ac:picMk id="32" creationId="{67AF8BD1-77FA-4213-8B65-4D18D0621B33}"/>
          </ac:picMkLst>
        </pc:picChg>
        <pc:picChg chg="add mod">
          <ac:chgData name="ding zhiyuan" userId="63586b34e7616ef5" providerId="LiveId" clId="{F93A142C-83A3-465E-97AF-7A4F0F161419}" dt="2022-12-09T03:28:17.623" v="2102" actId="14100"/>
          <ac:picMkLst>
            <pc:docMk/>
            <pc:sldMk cId="118504665" sldId="277"/>
            <ac:picMk id="34" creationId="{9163334F-40F8-6338-58C7-23998ABD84F2}"/>
          </ac:picMkLst>
        </pc:picChg>
        <pc:picChg chg="add mod">
          <ac:chgData name="ding zhiyuan" userId="63586b34e7616ef5" providerId="LiveId" clId="{F93A142C-83A3-465E-97AF-7A4F0F161419}" dt="2022-12-09T03:28:10.304" v="2101" actId="14100"/>
          <ac:picMkLst>
            <pc:docMk/>
            <pc:sldMk cId="118504665" sldId="277"/>
            <ac:picMk id="37" creationId="{43003AE4-0DA1-1776-7D54-F3C81F01806D}"/>
          </ac:picMkLst>
        </pc:picChg>
        <pc:cxnChg chg="add del mod">
          <ac:chgData name="ding zhiyuan" userId="63586b34e7616ef5" providerId="LiveId" clId="{F93A142C-83A3-465E-97AF-7A4F0F161419}" dt="2022-12-09T03:29:07.712" v="2107" actId="478"/>
          <ac:cxnSpMkLst>
            <pc:docMk/>
            <pc:sldMk cId="118504665" sldId="277"/>
            <ac:cxnSpMk id="4" creationId="{DF8F6D57-5A32-801F-428A-A86A47F2E240}"/>
          </ac:cxnSpMkLst>
        </pc:cxnChg>
      </pc:sldChg>
      <pc:sldChg chg="addSp delSp modSp mod delAnim modAnim">
        <pc:chgData name="ding zhiyuan" userId="63586b34e7616ef5" providerId="LiveId" clId="{F93A142C-83A3-465E-97AF-7A4F0F161419}" dt="2022-12-09T03:35:17.645" v="2161" actId="1076"/>
        <pc:sldMkLst>
          <pc:docMk/>
          <pc:sldMk cId="1484465460" sldId="278"/>
        </pc:sldMkLst>
        <pc:spChg chg="add mod">
          <ac:chgData name="ding zhiyuan" userId="63586b34e7616ef5" providerId="LiveId" clId="{F93A142C-83A3-465E-97AF-7A4F0F161419}" dt="2022-12-09T03:34:22.282" v="2152" actId="1076"/>
          <ac:spMkLst>
            <pc:docMk/>
            <pc:sldMk cId="1484465460" sldId="278"/>
            <ac:spMk id="2" creationId="{F16AFC48-70D6-99E2-C640-C49E6EB5BCD2}"/>
          </ac:spMkLst>
        </pc:spChg>
        <pc:spChg chg="add del mod">
          <ac:chgData name="ding zhiyuan" userId="63586b34e7616ef5" providerId="LiveId" clId="{F93A142C-83A3-465E-97AF-7A4F0F161419}" dt="2022-11-26T06:21:36.431" v="1049" actId="478"/>
          <ac:spMkLst>
            <pc:docMk/>
            <pc:sldMk cId="1484465460" sldId="278"/>
            <ac:spMk id="4" creationId="{B49EC4C8-5126-1B8D-37F3-9CA513720340}"/>
          </ac:spMkLst>
        </pc:spChg>
        <pc:spChg chg="mod">
          <ac:chgData name="ding zhiyuan" userId="63586b34e7616ef5" providerId="LiveId" clId="{F93A142C-83A3-465E-97AF-7A4F0F161419}" dt="2022-12-09T03:34:37.212" v="2156" actId="1076"/>
          <ac:spMkLst>
            <pc:docMk/>
            <pc:sldMk cId="1484465460" sldId="278"/>
            <ac:spMk id="5" creationId="{00000000-0000-0000-0000-000000000000}"/>
          </ac:spMkLst>
        </pc:spChg>
        <pc:spChg chg="del">
          <ac:chgData name="ding zhiyuan" userId="63586b34e7616ef5" providerId="LiveId" clId="{F93A142C-83A3-465E-97AF-7A4F0F161419}" dt="2022-11-26T05:59:16.306" v="1035" actId="478"/>
          <ac:spMkLst>
            <pc:docMk/>
            <pc:sldMk cId="1484465460" sldId="278"/>
            <ac:spMk id="6" creationId="{00000000-0000-0000-0000-000000000000}"/>
          </ac:spMkLst>
        </pc:spChg>
        <pc:spChg chg="add del mod">
          <ac:chgData name="ding zhiyuan" userId="63586b34e7616ef5" providerId="LiveId" clId="{F93A142C-83A3-465E-97AF-7A4F0F161419}" dt="2022-11-26T06:21:40.028" v="1050" actId="478"/>
          <ac:spMkLst>
            <pc:docMk/>
            <pc:sldMk cId="1484465460" sldId="278"/>
            <ac:spMk id="7" creationId="{DA37D9EC-7B0F-2BD6-254F-38AEB9961FD3}"/>
          </ac:spMkLst>
        </pc:spChg>
        <pc:spChg chg="add mod">
          <ac:chgData name="ding zhiyuan" userId="63586b34e7616ef5" providerId="LiveId" clId="{F93A142C-83A3-465E-97AF-7A4F0F161419}" dt="2022-12-09T03:34:47.431" v="2157" actId="207"/>
          <ac:spMkLst>
            <pc:docMk/>
            <pc:sldMk cId="1484465460" sldId="278"/>
            <ac:spMk id="8" creationId="{AE0083EA-9485-7741-9FB8-E09F6A70A1A9}"/>
          </ac:spMkLst>
        </pc:spChg>
        <pc:spChg chg="add mod">
          <ac:chgData name="ding zhiyuan" userId="63586b34e7616ef5" providerId="LiveId" clId="{F93A142C-83A3-465E-97AF-7A4F0F161419}" dt="2022-12-09T03:35:17.645" v="2161" actId="1076"/>
          <ac:spMkLst>
            <pc:docMk/>
            <pc:sldMk cId="1484465460" sldId="278"/>
            <ac:spMk id="13" creationId="{113FD195-7F27-2350-7FDE-AEC583B6B398}"/>
          </ac:spMkLst>
        </pc:spChg>
        <pc:spChg chg="add mod">
          <ac:chgData name="ding zhiyuan" userId="63586b34e7616ef5" providerId="LiveId" clId="{F93A142C-83A3-465E-97AF-7A4F0F161419}" dt="2022-12-09T03:35:15.194" v="2160" actId="1076"/>
          <ac:spMkLst>
            <pc:docMk/>
            <pc:sldMk cId="1484465460" sldId="278"/>
            <ac:spMk id="18" creationId="{E3E00B72-B077-040E-5FDC-615C578DBBF0}"/>
          </ac:spMkLst>
        </pc:spChg>
        <pc:spChg chg="del">
          <ac:chgData name="ding zhiyuan" userId="63586b34e7616ef5" providerId="LiveId" clId="{F93A142C-83A3-465E-97AF-7A4F0F161419}" dt="2022-11-26T05:39:57.467" v="1014" actId="478"/>
          <ac:spMkLst>
            <pc:docMk/>
            <pc:sldMk cId="1484465460" sldId="278"/>
            <ac:spMk id="42" creationId="{00000000-0000-0000-0000-000000000000}"/>
          </ac:spMkLst>
        </pc:spChg>
        <pc:spChg chg="del mod">
          <ac:chgData name="ding zhiyuan" userId="63586b34e7616ef5" providerId="LiveId" clId="{F93A142C-83A3-465E-97AF-7A4F0F161419}" dt="2022-11-26T05:39:33.879" v="1005" actId="478"/>
          <ac:spMkLst>
            <pc:docMk/>
            <pc:sldMk cId="1484465460" sldId="278"/>
            <ac:spMk id="43" creationId="{00000000-0000-0000-0000-000000000000}"/>
          </ac:spMkLst>
        </pc:spChg>
        <pc:spChg chg="del">
          <ac:chgData name="ding zhiyuan" userId="63586b34e7616ef5" providerId="LiveId" clId="{F93A142C-83A3-465E-97AF-7A4F0F161419}" dt="2022-11-26T05:40:01.767" v="1016" actId="478"/>
          <ac:spMkLst>
            <pc:docMk/>
            <pc:sldMk cId="1484465460" sldId="278"/>
            <ac:spMk id="47" creationId="{00000000-0000-0000-0000-000000000000}"/>
          </ac:spMkLst>
        </pc:spChg>
        <pc:spChg chg="del">
          <ac:chgData name="ding zhiyuan" userId="63586b34e7616ef5" providerId="LiveId" clId="{F93A142C-83A3-465E-97AF-7A4F0F161419}" dt="2022-11-26T05:39:39.053" v="1006" actId="478"/>
          <ac:spMkLst>
            <pc:docMk/>
            <pc:sldMk cId="1484465460" sldId="278"/>
            <ac:spMk id="48" creationId="{00000000-0000-0000-0000-000000000000}"/>
          </ac:spMkLst>
        </pc:spChg>
        <pc:spChg chg="del">
          <ac:chgData name="ding zhiyuan" userId="63586b34e7616ef5" providerId="LiveId" clId="{F93A142C-83A3-465E-97AF-7A4F0F161419}" dt="2022-11-26T05:40:07.892" v="1019" actId="478"/>
          <ac:spMkLst>
            <pc:docMk/>
            <pc:sldMk cId="1484465460" sldId="278"/>
            <ac:spMk id="52" creationId="{00000000-0000-0000-0000-000000000000}"/>
          </ac:spMkLst>
        </pc:spChg>
        <pc:spChg chg="del">
          <ac:chgData name="ding zhiyuan" userId="63586b34e7616ef5" providerId="LiveId" clId="{F93A142C-83A3-465E-97AF-7A4F0F161419}" dt="2022-11-26T05:40:04.147" v="1017" actId="478"/>
          <ac:spMkLst>
            <pc:docMk/>
            <pc:sldMk cId="1484465460" sldId="278"/>
            <ac:spMk id="53" creationId="{00000000-0000-0000-0000-000000000000}"/>
          </ac:spMkLst>
        </pc:spChg>
        <pc:spChg chg="del">
          <ac:chgData name="ding zhiyuan" userId="63586b34e7616ef5" providerId="LiveId" clId="{F93A142C-83A3-465E-97AF-7A4F0F161419}" dt="2022-11-26T05:40:11.525" v="1021" actId="478"/>
          <ac:spMkLst>
            <pc:docMk/>
            <pc:sldMk cId="1484465460" sldId="278"/>
            <ac:spMk id="57" creationId="{00000000-0000-0000-0000-000000000000}"/>
          </ac:spMkLst>
        </pc:spChg>
        <pc:spChg chg="del mod">
          <ac:chgData name="ding zhiyuan" userId="63586b34e7616ef5" providerId="LiveId" clId="{F93A142C-83A3-465E-97AF-7A4F0F161419}" dt="2022-11-26T05:39:53.201" v="1012" actId="478"/>
          <ac:spMkLst>
            <pc:docMk/>
            <pc:sldMk cId="1484465460" sldId="278"/>
            <ac:spMk id="58" creationId="{00000000-0000-0000-0000-000000000000}"/>
          </ac:spMkLst>
        </pc:spChg>
        <pc:spChg chg="del">
          <ac:chgData name="ding zhiyuan" userId="63586b34e7616ef5" providerId="LiveId" clId="{F93A142C-83A3-465E-97AF-7A4F0F161419}" dt="2022-11-26T05:39:30.523" v="1003" actId="478"/>
          <ac:spMkLst>
            <pc:docMk/>
            <pc:sldMk cId="1484465460" sldId="278"/>
            <ac:spMk id="60" creationId="{00000000-0000-0000-0000-000000000000}"/>
          </ac:spMkLst>
        </pc:spChg>
        <pc:spChg chg="del">
          <ac:chgData name="ding zhiyuan" userId="63586b34e7616ef5" providerId="LiveId" clId="{F93A142C-83A3-465E-97AF-7A4F0F161419}" dt="2022-11-26T05:39:29.349" v="1002" actId="478"/>
          <ac:spMkLst>
            <pc:docMk/>
            <pc:sldMk cId="1484465460" sldId="278"/>
            <ac:spMk id="61" creationId="{00000000-0000-0000-0000-000000000000}"/>
          </ac:spMkLst>
        </pc:spChg>
        <pc:spChg chg="del">
          <ac:chgData name="ding zhiyuan" userId="63586b34e7616ef5" providerId="LiveId" clId="{F93A142C-83A3-465E-97AF-7A4F0F161419}" dt="2022-11-26T05:39:27.545" v="1001" actId="478"/>
          <ac:spMkLst>
            <pc:docMk/>
            <pc:sldMk cId="1484465460" sldId="278"/>
            <ac:spMk id="62" creationId="{00000000-0000-0000-0000-000000000000}"/>
          </ac:spMkLst>
        </pc:spChg>
        <pc:spChg chg="del">
          <ac:chgData name="ding zhiyuan" userId="63586b34e7616ef5" providerId="LiveId" clId="{F93A142C-83A3-465E-97AF-7A4F0F161419}" dt="2022-11-26T05:39:25.643" v="1000" actId="478"/>
          <ac:spMkLst>
            <pc:docMk/>
            <pc:sldMk cId="1484465460" sldId="278"/>
            <ac:spMk id="63" creationId="{00000000-0000-0000-0000-000000000000}"/>
          </ac:spMkLst>
        </pc:spChg>
        <pc:picChg chg="add mod">
          <ac:chgData name="ding zhiyuan" userId="63586b34e7616ef5" providerId="LiveId" clId="{F93A142C-83A3-465E-97AF-7A4F0F161419}" dt="2022-11-26T06:21:13.359" v="1048" actId="1076"/>
          <ac:picMkLst>
            <pc:docMk/>
            <pc:sldMk cId="1484465460" sldId="278"/>
            <ac:picMk id="3" creationId="{4A1DC98F-B365-AE0D-5658-E075A5AEFD4C}"/>
          </ac:picMkLst>
        </pc:picChg>
        <pc:picChg chg="add mod">
          <ac:chgData name="ding zhiyuan" userId="63586b34e7616ef5" providerId="LiveId" clId="{F93A142C-83A3-465E-97AF-7A4F0F161419}" dt="2022-11-26T06:23:09.700" v="1061" actId="1076"/>
          <ac:picMkLst>
            <pc:docMk/>
            <pc:sldMk cId="1484465460" sldId="278"/>
            <ac:picMk id="10" creationId="{356972F0-6EE7-2E1F-15E9-7B38CF1F21B0}"/>
          </ac:picMkLst>
        </pc:picChg>
        <pc:picChg chg="add mod">
          <ac:chgData name="ding zhiyuan" userId="63586b34e7616ef5" providerId="LiveId" clId="{F93A142C-83A3-465E-97AF-7A4F0F161419}" dt="2022-11-26T06:24:05.538" v="1066" actId="1076"/>
          <ac:picMkLst>
            <pc:docMk/>
            <pc:sldMk cId="1484465460" sldId="278"/>
            <ac:picMk id="12" creationId="{C99AD4A7-D612-0057-7603-24CA6E87AC02}"/>
          </ac:picMkLst>
        </pc:picChg>
        <pc:picChg chg="add mod">
          <ac:chgData name="ding zhiyuan" userId="63586b34e7616ef5" providerId="LiveId" clId="{F93A142C-83A3-465E-97AF-7A4F0F161419}" dt="2022-11-26T06:26:24.937" v="1075" actId="14100"/>
          <ac:picMkLst>
            <pc:docMk/>
            <pc:sldMk cId="1484465460" sldId="278"/>
            <ac:picMk id="15" creationId="{104F6B19-99BF-1D37-F642-10C257DD2D94}"/>
          </ac:picMkLst>
        </pc:picChg>
        <pc:picChg chg="add mod">
          <ac:chgData name="ding zhiyuan" userId="63586b34e7616ef5" providerId="LiveId" clId="{F93A142C-83A3-465E-97AF-7A4F0F161419}" dt="2022-11-26T06:28:46.695" v="1091" actId="1076"/>
          <ac:picMkLst>
            <pc:docMk/>
            <pc:sldMk cId="1484465460" sldId="278"/>
            <ac:picMk id="17" creationId="{8310F490-E2CB-FA66-A885-D22F266A16D8}"/>
          </ac:picMkLst>
        </pc:picChg>
        <pc:cxnChg chg="del">
          <ac:chgData name="ding zhiyuan" userId="63586b34e7616ef5" providerId="LiveId" clId="{F93A142C-83A3-465E-97AF-7A4F0F161419}" dt="2022-11-26T05:39:45.144" v="1009" actId="478"/>
          <ac:cxnSpMkLst>
            <pc:docMk/>
            <pc:sldMk cId="1484465460" sldId="278"/>
            <ac:cxnSpMk id="36" creationId="{00000000-0000-0000-0000-000000000000}"/>
          </ac:cxnSpMkLst>
        </pc:cxnChg>
        <pc:cxnChg chg="del">
          <ac:chgData name="ding zhiyuan" userId="63586b34e7616ef5" providerId="LiveId" clId="{F93A142C-83A3-465E-97AF-7A4F0F161419}" dt="2022-11-26T05:39:43.393" v="1008" actId="478"/>
          <ac:cxnSpMkLst>
            <pc:docMk/>
            <pc:sldMk cId="1484465460" sldId="278"/>
            <ac:cxnSpMk id="37" creationId="{00000000-0000-0000-0000-000000000000}"/>
          </ac:cxnSpMkLst>
        </pc:cxnChg>
        <pc:cxnChg chg="del">
          <ac:chgData name="ding zhiyuan" userId="63586b34e7616ef5" providerId="LiveId" clId="{F93A142C-83A3-465E-97AF-7A4F0F161419}" dt="2022-11-26T05:39:41.306" v="1007" actId="478"/>
          <ac:cxnSpMkLst>
            <pc:docMk/>
            <pc:sldMk cId="1484465460" sldId="278"/>
            <ac:cxnSpMk id="38" creationId="{00000000-0000-0000-0000-000000000000}"/>
          </ac:cxnSpMkLst>
        </pc:cxnChg>
        <pc:cxnChg chg="del">
          <ac:chgData name="ding zhiyuan" userId="63586b34e7616ef5" providerId="LiveId" clId="{F93A142C-83A3-465E-97AF-7A4F0F161419}" dt="2022-11-26T05:39:47.937" v="1010" actId="478"/>
          <ac:cxnSpMkLst>
            <pc:docMk/>
            <pc:sldMk cId="1484465460" sldId="278"/>
            <ac:cxnSpMk id="39" creationId="{00000000-0000-0000-0000-000000000000}"/>
          </ac:cxnSpMkLst>
        </pc:cxnChg>
        <pc:cxnChg chg="del">
          <ac:chgData name="ding zhiyuan" userId="63586b34e7616ef5" providerId="LiveId" clId="{F93A142C-83A3-465E-97AF-7A4F0F161419}" dt="2022-11-26T05:39:55.357" v="1013" actId="478"/>
          <ac:cxnSpMkLst>
            <pc:docMk/>
            <pc:sldMk cId="1484465460" sldId="278"/>
            <ac:cxnSpMk id="44" creationId="{00000000-0000-0000-0000-000000000000}"/>
          </ac:cxnSpMkLst>
        </pc:cxnChg>
        <pc:cxnChg chg="del">
          <ac:chgData name="ding zhiyuan" userId="63586b34e7616ef5" providerId="LiveId" clId="{F93A142C-83A3-465E-97AF-7A4F0F161419}" dt="2022-11-26T05:39:59.486" v="1015" actId="478"/>
          <ac:cxnSpMkLst>
            <pc:docMk/>
            <pc:sldMk cId="1484465460" sldId="278"/>
            <ac:cxnSpMk id="49" creationId="{00000000-0000-0000-0000-000000000000}"/>
          </ac:cxnSpMkLst>
        </pc:cxnChg>
        <pc:cxnChg chg="del">
          <ac:chgData name="ding zhiyuan" userId="63586b34e7616ef5" providerId="LiveId" clId="{F93A142C-83A3-465E-97AF-7A4F0F161419}" dt="2022-11-26T05:40:05.880" v="1018" actId="478"/>
          <ac:cxnSpMkLst>
            <pc:docMk/>
            <pc:sldMk cId="1484465460" sldId="278"/>
            <ac:cxnSpMk id="54" creationId="{00000000-0000-0000-0000-000000000000}"/>
          </ac:cxnSpMkLst>
        </pc:cxnChg>
        <pc:cxnChg chg="del">
          <ac:chgData name="ding zhiyuan" userId="63586b34e7616ef5" providerId="LiveId" clId="{F93A142C-83A3-465E-97AF-7A4F0F161419}" dt="2022-11-26T05:40:09.544" v="1020" actId="478"/>
          <ac:cxnSpMkLst>
            <pc:docMk/>
            <pc:sldMk cId="1484465460" sldId="278"/>
            <ac:cxnSpMk id="59" creationId="{00000000-0000-0000-0000-000000000000}"/>
          </ac:cxnSpMkLst>
        </pc:cxnChg>
      </pc:sldChg>
      <pc:sldChg chg="addSp delSp modSp mod delAnim modAnim">
        <pc:chgData name="ding zhiyuan" userId="63586b34e7616ef5" providerId="LiveId" clId="{F93A142C-83A3-465E-97AF-7A4F0F161419}" dt="2022-11-27T04:51:41.671" v="1239" actId="1076"/>
        <pc:sldMkLst>
          <pc:docMk/>
          <pc:sldMk cId="3602165278" sldId="279"/>
        </pc:sldMkLst>
        <pc:spChg chg="add mod">
          <ac:chgData name="ding zhiyuan" userId="63586b34e7616ef5" providerId="LiveId" clId="{F93A142C-83A3-465E-97AF-7A4F0F161419}" dt="2022-11-27T04:51:41.671" v="1239" actId="1076"/>
          <ac:spMkLst>
            <pc:docMk/>
            <pc:sldMk cId="3602165278" sldId="279"/>
            <ac:spMk id="17" creationId="{007F037A-6D3D-65C4-41DB-F077A9218299}"/>
          </ac:spMkLst>
        </pc:spChg>
        <pc:spChg chg="del">
          <ac:chgData name="ding zhiyuan" userId="63586b34e7616ef5" providerId="LiveId" clId="{F93A142C-83A3-465E-97AF-7A4F0F161419}" dt="2022-11-26T06:33:28.295" v="1163" actId="478"/>
          <ac:spMkLst>
            <pc:docMk/>
            <pc:sldMk cId="3602165278" sldId="279"/>
            <ac:spMk id="22" creationId="{00000000-0000-0000-0000-000000000000}"/>
          </ac:spMkLst>
        </pc:spChg>
        <pc:spChg chg="del">
          <ac:chgData name="ding zhiyuan" userId="63586b34e7616ef5" providerId="LiveId" clId="{F93A142C-83A3-465E-97AF-7A4F0F161419}" dt="2022-11-26T06:33:06.490" v="1161" actId="478"/>
          <ac:spMkLst>
            <pc:docMk/>
            <pc:sldMk cId="3602165278" sldId="279"/>
            <ac:spMk id="23" creationId="{00000000-0000-0000-0000-000000000000}"/>
          </ac:spMkLst>
        </pc:spChg>
        <pc:spChg chg="del">
          <ac:chgData name="ding zhiyuan" userId="63586b34e7616ef5" providerId="LiveId" clId="{F93A142C-83A3-465E-97AF-7A4F0F161419}" dt="2022-11-26T06:33:04.323" v="1160" actId="478"/>
          <ac:spMkLst>
            <pc:docMk/>
            <pc:sldMk cId="3602165278" sldId="279"/>
            <ac:spMk id="26" creationId="{00000000-0000-0000-0000-000000000000}"/>
          </ac:spMkLst>
        </pc:spChg>
        <pc:spChg chg="del mod">
          <ac:chgData name="ding zhiyuan" userId="63586b34e7616ef5" providerId="LiveId" clId="{F93A142C-83A3-465E-97AF-7A4F0F161419}" dt="2022-11-26T06:33:00.594" v="1158" actId="478"/>
          <ac:spMkLst>
            <pc:docMk/>
            <pc:sldMk cId="3602165278" sldId="279"/>
            <ac:spMk id="27" creationId="{00000000-0000-0000-0000-000000000000}"/>
          </ac:spMkLst>
        </pc:spChg>
        <pc:spChg chg="del">
          <ac:chgData name="ding zhiyuan" userId="63586b34e7616ef5" providerId="LiveId" clId="{F93A142C-83A3-465E-97AF-7A4F0F161419}" dt="2022-11-26T06:32:37.014" v="1145" actId="478"/>
          <ac:spMkLst>
            <pc:docMk/>
            <pc:sldMk cId="3602165278" sldId="279"/>
            <ac:spMk id="30" creationId="{00000000-0000-0000-0000-000000000000}"/>
          </ac:spMkLst>
        </pc:spChg>
        <pc:spChg chg="del">
          <ac:chgData name="ding zhiyuan" userId="63586b34e7616ef5" providerId="LiveId" clId="{F93A142C-83A3-465E-97AF-7A4F0F161419}" dt="2022-11-26T06:32:34.897" v="1144" actId="478"/>
          <ac:spMkLst>
            <pc:docMk/>
            <pc:sldMk cId="3602165278" sldId="279"/>
            <ac:spMk id="31" creationId="{00000000-0000-0000-0000-000000000000}"/>
          </ac:spMkLst>
        </pc:spChg>
        <pc:spChg chg="del mod">
          <ac:chgData name="ding zhiyuan" userId="63586b34e7616ef5" providerId="LiveId" clId="{F93A142C-83A3-465E-97AF-7A4F0F161419}" dt="2022-11-26T06:32:56.504" v="1155" actId="478"/>
          <ac:spMkLst>
            <pc:docMk/>
            <pc:sldMk cId="3602165278" sldId="279"/>
            <ac:spMk id="38" creationId="{00000000-0000-0000-0000-000000000000}"/>
          </ac:spMkLst>
        </pc:spChg>
        <pc:spChg chg="del">
          <ac:chgData name="ding zhiyuan" userId="63586b34e7616ef5" providerId="LiveId" clId="{F93A142C-83A3-465E-97AF-7A4F0F161419}" dt="2022-11-26T06:32:53.152" v="1153" actId="478"/>
          <ac:spMkLst>
            <pc:docMk/>
            <pc:sldMk cId="3602165278" sldId="279"/>
            <ac:spMk id="39" creationId="{00000000-0000-0000-0000-000000000000}"/>
          </ac:spMkLst>
        </pc:spChg>
        <pc:spChg chg="del">
          <ac:chgData name="ding zhiyuan" userId="63586b34e7616ef5" providerId="LiveId" clId="{F93A142C-83A3-465E-97AF-7A4F0F161419}" dt="2022-11-26T06:32:49.083" v="1151" actId="478"/>
          <ac:spMkLst>
            <pc:docMk/>
            <pc:sldMk cId="3602165278" sldId="279"/>
            <ac:spMk id="42" creationId="{00000000-0000-0000-0000-000000000000}"/>
          </ac:spMkLst>
        </pc:spChg>
        <pc:spChg chg="del">
          <ac:chgData name="ding zhiyuan" userId="63586b34e7616ef5" providerId="LiveId" clId="{F93A142C-83A3-465E-97AF-7A4F0F161419}" dt="2022-11-26T06:32:46.259" v="1150" actId="478"/>
          <ac:spMkLst>
            <pc:docMk/>
            <pc:sldMk cId="3602165278" sldId="279"/>
            <ac:spMk id="43" creationId="{00000000-0000-0000-0000-000000000000}"/>
          </ac:spMkLst>
        </pc:spChg>
        <pc:spChg chg="del">
          <ac:chgData name="ding zhiyuan" userId="63586b34e7616ef5" providerId="LiveId" clId="{F93A142C-83A3-465E-97AF-7A4F0F161419}" dt="2022-11-26T06:32:42.562" v="1148" actId="478"/>
          <ac:spMkLst>
            <pc:docMk/>
            <pc:sldMk cId="3602165278" sldId="279"/>
            <ac:spMk id="46" creationId="{00000000-0000-0000-0000-000000000000}"/>
          </ac:spMkLst>
        </pc:spChg>
        <pc:spChg chg="del">
          <ac:chgData name="ding zhiyuan" userId="63586b34e7616ef5" providerId="LiveId" clId="{F93A142C-83A3-465E-97AF-7A4F0F161419}" dt="2022-11-26T06:32:19.812" v="1136" actId="478"/>
          <ac:spMkLst>
            <pc:docMk/>
            <pc:sldMk cId="3602165278" sldId="279"/>
            <ac:spMk id="47" creationId="{00000000-0000-0000-0000-000000000000}"/>
          </ac:spMkLst>
        </pc:spChg>
        <pc:spChg chg="mod">
          <ac:chgData name="ding zhiyuan" userId="63586b34e7616ef5" providerId="LiveId" clId="{F93A142C-83A3-465E-97AF-7A4F0F161419}" dt="2022-11-26T06:32:26.584" v="1140" actId="20577"/>
          <ac:spMkLst>
            <pc:docMk/>
            <pc:sldMk cId="3602165278" sldId="279"/>
            <ac:spMk id="65" creationId="{00000000-0000-0000-0000-000000000000}"/>
          </ac:spMkLst>
        </pc:spChg>
        <pc:spChg chg="mod">
          <ac:chgData name="ding zhiyuan" userId="63586b34e7616ef5" providerId="LiveId" clId="{F93A142C-83A3-465E-97AF-7A4F0F161419}" dt="2022-11-26T06:32:17.682" v="1135" actId="20577"/>
          <ac:spMkLst>
            <pc:docMk/>
            <pc:sldMk cId="3602165278" sldId="279"/>
            <ac:spMk id="68" creationId="{615FBE37-F039-47D1-B512-EE84E7259EE9}"/>
          </ac:spMkLst>
        </pc:spChg>
        <pc:spChg chg="mod">
          <ac:chgData name="ding zhiyuan" userId="63586b34e7616ef5" providerId="LiveId" clId="{F93A142C-83A3-465E-97AF-7A4F0F161419}" dt="2022-11-26T06:34:05.699" v="1170"/>
          <ac:spMkLst>
            <pc:docMk/>
            <pc:sldMk cId="3602165278" sldId="279"/>
            <ac:spMk id="69" creationId="{A4A99EE6-CB9B-4988-82B8-A4494D47A3B1}"/>
          </ac:spMkLst>
        </pc:spChg>
        <pc:grpChg chg="del">
          <ac:chgData name="ding zhiyuan" userId="63586b34e7616ef5" providerId="LiveId" clId="{F93A142C-83A3-465E-97AF-7A4F0F161419}" dt="2022-11-26T06:32:21.142" v="1137" actId="478"/>
          <ac:grpSpMkLst>
            <pc:docMk/>
            <pc:sldMk cId="3602165278" sldId="279"/>
            <ac:grpSpMk id="18" creationId="{00000000-0000-0000-0000-000000000000}"/>
          </ac:grpSpMkLst>
        </pc:grpChg>
        <pc:grpChg chg="del">
          <ac:chgData name="ding zhiyuan" userId="63586b34e7616ef5" providerId="LiveId" clId="{F93A142C-83A3-465E-97AF-7A4F0F161419}" dt="2022-11-26T06:32:25.465" v="1139" actId="478"/>
          <ac:grpSpMkLst>
            <pc:docMk/>
            <pc:sldMk cId="3602165278" sldId="279"/>
            <ac:grpSpMk id="19" creationId="{00000000-0000-0000-0000-000000000000}"/>
          </ac:grpSpMkLst>
        </pc:grpChg>
        <pc:grpChg chg="del">
          <ac:chgData name="ding zhiyuan" userId="63586b34e7616ef5" providerId="LiveId" clId="{F93A142C-83A3-465E-97AF-7A4F0F161419}" dt="2022-11-26T06:32:30.628" v="1143" actId="478"/>
          <ac:grpSpMkLst>
            <pc:docMk/>
            <pc:sldMk cId="3602165278" sldId="279"/>
            <ac:grpSpMk id="20" creationId="{00000000-0000-0000-0000-000000000000}"/>
          </ac:grpSpMkLst>
        </pc:grpChg>
        <pc:grpChg chg="del">
          <ac:chgData name="ding zhiyuan" userId="63586b34e7616ef5" providerId="LiveId" clId="{F93A142C-83A3-465E-97AF-7A4F0F161419}" dt="2022-11-26T06:32:27.976" v="1141" actId="478"/>
          <ac:grpSpMkLst>
            <pc:docMk/>
            <pc:sldMk cId="3602165278" sldId="279"/>
            <ac:grpSpMk id="21" creationId="{00000000-0000-0000-0000-000000000000}"/>
          </ac:grpSpMkLst>
        </pc:grpChg>
        <pc:grpChg chg="del">
          <ac:chgData name="ding zhiyuan" userId="63586b34e7616ef5" providerId="LiveId" clId="{F93A142C-83A3-465E-97AF-7A4F0F161419}" dt="2022-11-26T06:32:29.236" v="1142" actId="478"/>
          <ac:grpSpMkLst>
            <pc:docMk/>
            <pc:sldMk cId="3602165278" sldId="279"/>
            <ac:grpSpMk id="25" creationId="{00000000-0000-0000-0000-000000000000}"/>
          </ac:grpSpMkLst>
        </pc:grpChg>
        <pc:grpChg chg="del">
          <ac:chgData name="ding zhiyuan" userId="63586b34e7616ef5" providerId="LiveId" clId="{F93A142C-83A3-465E-97AF-7A4F0F161419}" dt="2022-11-26T06:32:22.850" v="1138" actId="478"/>
          <ac:grpSpMkLst>
            <pc:docMk/>
            <pc:sldMk cId="3602165278" sldId="279"/>
            <ac:grpSpMk id="29" creationId="{00000000-0000-0000-0000-000000000000}"/>
          </ac:grpSpMkLst>
        </pc:grpChg>
        <pc:picChg chg="add del mod">
          <ac:chgData name="ding zhiyuan" userId="63586b34e7616ef5" providerId="LiveId" clId="{F93A142C-83A3-465E-97AF-7A4F0F161419}" dt="2022-11-27T04:37:23.824" v="1204" actId="478"/>
          <ac:picMkLst>
            <pc:docMk/>
            <pc:sldMk cId="3602165278" sldId="279"/>
            <ac:picMk id="3" creationId="{C2A34BCD-B2BE-513D-CF01-280C437D59B9}"/>
          </ac:picMkLst>
        </pc:picChg>
        <pc:picChg chg="add del mod">
          <ac:chgData name="ding zhiyuan" userId="63586b34e7616ef5" providerId="LiveId" clId="{F93A142C-83A3-465E-97AF-7A4F0F161419}" dt="2022-11-27T04:41:45.527" v="1217" actId="478"/>
          <ac:picMkLst>
            <pc:docMk/>
            <pc:sldMk cId="3602165278" sldId="279"/>
            <ac:picMk id="4" creationId="{4F2528DF-B095-3834-E7D7-7D1B4C42B9E1}"/>
          </ac:picMkLst>
        </pc:picChg>
        <pc:picChg chg="add del mod">
          <ac:chgData name="ding zhiyuan" userId="63586b34e7616ef5" providerId="LiveId" clId="{F93A142C-83A3-465E-97AF-7A4F0F161419}" dt="2022-11-27T04:37:25.257" v="1205" actId="478"/>
          <ac:picMkLst>
            <pc:docMk/>
            <pc:sldMk cId="3602165278" sldId="279"/>
            <ac:picMk id="5" creationId="{6FCD829D-F5AC-9349-92DA-F059BB9F746E}"/>
          </ac:picMkLst>
        </pc:picChg>
        <pc:picChg chg="add del mod">
          <ac:chgData name="ding zhiyuan" userId="63586b34e7616ef5" providerId="LiveId" clId="{F93A142C-83A3-465E-97AF-7A4F0F161419}" dt="2022-11-27T04:48:28.009" v="1223" actId="478"/>
          <ac:picMkLst>
            <pc:docMk/>
            <pc:sldMk cId="3602165278" sldId="279"/>
            <ac:picMk id="7" creationId="{3D014B71-4639-82C2-9E3F-F10F16D56890}"/>
          </ac:picMkLst>
        </pc:picChg>
        <pc:picChg chg="add del mod">
          <ac:chgData name="ding zhiyuan" userId="63586b34e7616ef5" providerId="LiveId" clId="{F93A142C-83A3-465E-97AF-7A4F0F161419}" dt="2022-11-26T06:37:30.325" v="1181" actId="478"/>
          <ac:picMkLst>
            <pc:docMk/>
            <pc:sldMk cId="3602165278" sldId="279"/>
            <ac:picMk id="7" creationId="{99D3CE2C-7F06-89CB-3B18-0C363FEA2876}"/>
          </ac:picMkLst>
        </pc:picChg>
        <pc:picChg chg="add del mod">
          <ac:chgData name="ding zhiyuan" userId="63586b34e7616ef5" providerId="LiveId" clId="{F93A142C-83A3-465E-97AF-7A4F0F161419}" dt="2022-11-27T04:41:19.201" v="1212" actId="478"/>
          <ac:picMkLst>
            <pc:docMk/>
            <pc:sldMk cId="3602165278" sldId="279"/>
            <ac:picMk id="9" creationId="{96B2752B-B821-927E-27D6-7D864F353015}"/>
          </ac:picMkLst>
        </pc:picChg>
        <pc:picChg chg="add mod">
          <ac:chgData name="ding zhiyuan" userId="63586b34e7616ef5" providerId="LiveId" clId="{F93A142C-83A3-465E-97AF-7A4F0F161419}" dt="2022-11-27T04:41:51.296" v="1219" actId="14100"/>
          <ac:picMkLst>
            <pc:docMk/>
            <pc:sldMk cId="3602165278" sldId="279"/>
            <ac:picMk id="11" creationId="{47B6D010-06A1-0647-11AD-0DDA2EA1B52F}"/>
          </ac:picMkLst>
        </pc:picChg>
        <pc:picChg chg="add mod">
          <ac:chgData name="ding zhiyuan" userId="63586b34e7616ef5" providerId="LiveId" clId="{F93A142C-83A3-465E-97AF-7A4F0F161419}" dt="2022-11-27T04:48:24.579" v="1222" actId="1076"/>
          <ac:picMkLst>
            <pc:docMk/>
            <pc:sldMk cId="3602165278" sldId="279"/>
            <ac:picMk id="13" creationId="{1882C818-D788-0F5D-95FE-D02C1C9B9954}"/>
          </ac:picMkLst>
        </pc:picChg>
        <pc:picChg chg="add mod">
          <ac:chgData name="ding zhiyuan" userId="63586b34e7616ef5" providerId="LiveId" clId="{F93A142C-83A3-465E-97AF-7A4F0F161419}" dt="2022-11-27T04:51:00.027" v="1226" actId="1076"/>
          <ac:picMkLst>
            <pc:docMk/>
            <pc:sldMk cId="3602165278" sldId="279"/>
            <ac:picMk id="15" creationId="{E7485B4A-3872-0A50-D728-4383D755A237}"/>
          </ac:picMkLst>
        </pc:picChg>
        <pc:cxnChg chg="del">
          <ac:chgData name="ding zhiyuan" userId="63586b34e7616ef5" providerId="LiveId" clId="{F93A142C-83A3-465E-97AF-7A4F0F161419}" dt="2022-11-26T06:33:25.959" v="1162" actId="478"/>
          <ac:cxnSpMkLst>
            <pc:docMk/>
            <pc:sldMk cId="3602165278" sldId="279"/>
            <ac:cxnSpMk id="24" creationId="{00000000-0000-0000-0000-000000000000}"/>
          </ac:cxnSpMkLst>
        </pc:cxnChg>
        <pc:cxnChg chg="del">
          <ac:chgData name="ding zhiyuan" userId="63586b34e7616ef5" providerId="LiveId" clId="{F93A142C-83A3-465E-97AF-7A4F0F161419}" dt="2022-11-26T06:33:02.245" v="1159" actId="478"/>
          <ac:cxnSpMkLst>
            <pc:docMk/>
            <pc:sldMk cId="3602165278" sldId="279"/>
            <ac:cxnSpMk id="28" creationId="{00000000-0000-0000-0000-000000000000}"/>
          </ac:cxnSpMkLst>
        </pc:cxnChg>
        <pc:cxnChg chg="del mod">
          <ac:chgData name="ding zhiyuan" userId="63586b34e7616ef5" providerId="LiveId" clId="{F93A142C-83A3-465E-97AF-7A4F0F161419}" dt="2022-11-26T06:32:38.745" v="1147" actId="478"/>
          <ac:cxnSpMkLst>
            <pc:docMk/>
            <pc:sldMk cId="3602165278" sldId="279"/>
            <ac:cxnSpMk id="32" creationId="{00000000-0000-0000-0000-000000000000}"/>
          </ac:cxnSpMkLst>
        </pc:cxnChg>
        <pc:cxnChg chg="del">
          <ac:chgData name="ding zhiyuan" userId="63586b34e7616ef5" providerId="LiveId" clId="{F93A142C-83A3-465E-97AF-7A4F0F161419}" dt="2022-11-26T06:32:58.408" v="1156" actId="478"/>
          <ac:cxnSpMkLst>
            <pc:docMk/>
            <pc:sldMk cId="3602165278" sldId="279"/>
            <ac:cxnSpMk id="40" creationId="{00000000-0000-0000-0000-000000000000}"/>
          </ac:cxnSpMkLst>
        </pc:cxnChg>
        <pc:cxnChg chg="del">
          <ac:chgData name="ding zhiyuan" userId="63586b34e7616ef5" providerId="LiveId" clId="{F93A142C-83A3-465E-97AF-7A4F0F161419}" dt="2022-11-26T06:32:50.756" v="1152" actId="478"/>
          <ac:cxnSpMkLst>
            <pc:docMk/>
            <pc:sldMk cId="3602165278" sldId="279"/>
            <ac:cxnSpMk id="44" creationId="{00000000-0000-0000-0000-000000000000}"/>
          </ac:cxnSpMkLst>
        </pc:cxnChg>
        <pc:cxnChg chg="del">
          <ac:chgData name="ding zhiyuan" userId="63586b34e7616ef5" providerId="LiveId" clId="{F93A142C-83A3-465E-97AF-7A4F0F161419}" dt="2022-11-26T06:32:43.941" v="1149" actId="478"/>
          <ac:cxnSpMkLst>
            <pc:docMk/>
            <pc:sldMk cId="3602165278" sldId="279"/>
            <ac:cxnSpMk id="48" creationId="{00000000-0000-0000-0000-000000000000}"/>
          </ac:cxnSpMkLst>
        </pc:cxnChg>
      </pc:sldChg>
      <pc:sldChg chg="del">
        <pc:chgData name="ding zhiyuan" userId="63586b34e7616ef5" providerId="LiveId" clId="{F93A142C-83A3-465E-97AF-7A4F0F161419}" dt="2022-11-27T05:56:04.288" v="1295" actId="47"/>
        <pc:sldMkLst>
          <pc:docMk/>
          <pc:sldMk cId="2213053509" sldId="280"/>
        </pc:sldMkLst>
      </pc:sldChg>
      <pc:sldChg chg="addSp delSp modSp mod delAnim modAnim">
        <pc:chgData name="ding zhiyuan" userId="63586b34e7616ef5" providerId="LiveId" clId="{F93A142C-83A3-465E-97AF-7A4F0F161419}" dt="2022-11-27T06:26:41.703" v="1401" actId="14100"/>
        <pc:sldMkLst>
          <pc:docMk/>
          <pc:sldMk cId="596914189" sldId="281"/>
        </pc:sldMkLst>
        <pc:spChg chg="del">
          <ac:chgData name="ding zhiyuan" userId="63586b34e7616ef5" providerId="LiveId" clId="{F93A142C-83A3-465E-97AF-7A4F0F161419}" dt="2022-11-27T06:14:10.982" v="1344" actId="478"/>
          <ac:spMkLst>
            <pc:docMk/>
            <pc:sldMk cId="596914189" sldId="281"/>
            <ac:spMk id="10" creationId="{00000000-0000-0000-0000-000000000000}"/>
          </ac:spMkLst>
        </pc:spChg>
        <pc:spChg chg="del mod">
          <ac:chgData name="ding zhiyuan" userId="63586b34e7616ef5" providerId="LiveId" clId="{F93A142C-83A3-465E-97AF-7A4F0F161419}" dt="2022-11-27T06:14:09.654" v="1340" actId="478"/>
          <ac:spMkLst>
            <pc:docMk/>
            <pc:sldMk cId="596914189" sldId="281"/>
            <ac:spMk id="12" creationId="{00000000-0000-0000-0000-000000000000}"/>
          </ac:spMkLst>
        </pc:spChg>
        <pc:spChg chg="del">
          <ac:chgData name="ding zhiyuan" userId="63586b34e7616ef5" providerId="LiveId" clId="{F93A142C-83A3-465E-97AF-7A4F0F161419}" dt="2022-11-27T06:14:11.637" v="1347" actId="478"/>
          <ac:spMkLst>
            <pc:docMk/>
            <pc:sldMk cId="596914189" sldId="281"/>
            <ac:spMk id="17" creationId="{00000000-0000-0000-0000-000000000000}"/>
          </ac:spMkLst>
        </pc:spChg>
        <pc:spChg chg="del">
          <ac:chgData name="ding zhiyuan" userId="63586b34e7616ef5" providerId="LiveId" clId="{F93A142C-83A3-465E-97AF-7A4F0F161419}" dt="2022-11-27T06:14:08.589" v="1336" actId="478"/>
          <ac:spMkLst>
            <pc:docMk/>
            <pc:sldMk cId="596914189" sldId="281"/>
            <ac:spMk id="19" creationId="{00000000-0000-0000-0000-000000000000}"/>
          </ac:spMkLst>
        </pc:spChg>
        <pc:spChg chg="mod">
          <ac:chgData name="ding zhiyuan" userId="63586b34e7616ef5" providerId="LiveId" clId="{F93A142C-83A3-465E-97AF-7A4F0F161419}" dt="2022-11-27T06:14:10.755" v="1343" actId="20577"/>
          <ac:spMkLst>
            <pc:docMk/>
            <pc:sldMk cId="596914189" sldId="281"/>
            <ac:spMk id="22" creationId="{00000000-0000-0000-0000-000000000000}"/>
          </ac:spMkLst>
        </pc:spChg>
        <pc:spChg chg="mod">
          <ac:chgData name="ding zhiyuan" userId="63586b34e7616ef5" providerId="LiveId" clId="{F93A142C-83A3-465E-97AF-7A4F0F161419}" dt="2022-11-27T06:14:11.430" v="1346" actId="20577"/>
          <ac:spMkLst>
            <pc:docMk/>
            <pc:sldMk cId="596914189" sldId="281"/>
            <ac:spMk id="23" creationId="{00000000-0000-0000-0000-000000000000}"/>
          </ac:spMkLst>
        </pc:spChg>
        <pc:spChg chg="del">
          <ac:chgData name="ding zhiyuan" userId="63586b34e7616ef5" providerId="LiveId" clId="{F93A142C-83A3-465E-97AF-7A4F0F161419}" dt="2022-11-27T06:14:01.593" v="1324" actId="478"/>
          <ac:spMkLst>
            <pc:docMk/>
            <pc:sldMk cId="596914189" sldId="281"/>
            <ac:spMk id="25" creationId="{00000000-0000-0000-0000-000000000000}"/>
          </ac:spMkLst>
        </pc:spChg>
        <pc:spChg chg="del mod">
          <ac:chgData name="ding zhiyuan" userId="63586b34e7616ef5" providerId="LiveId" clId="{F93A142C-83A3-465E-97AF-7A4F0F161419}" dt="2022-11-27T06:14:05.481" v="1330" actId="478"/>
          <ac:spMkLst>
            <pc:docMk/>
            <pc:sldMk cId="596914189" sldId="281"/>
            <ac:spMk id="27" creationId="{00000000-0000-0000-0000-000000000000}"/>
          </ac:spMkLst>
        </pc:spChg>
        <pc:spChg chg="del mod">
          <ac:chgData name="ding zhiyuan" userId="63586b34e7616ef5" providerId="LiveId" clId="{F93A142C-83A3-465E-97AF-7A4F0F161419}" dt="2022-11-27T06:14:07.834" v="1335" actId="478"/>
          <ac:spMkLst>
            <pc:docMk/>
            <pc:sldMk cId="596914189" sldId="281"/>
            <ac:spMk id="28" creationId="{00000000-0000-0000-0000-000000000000}"/>
          </ac:spMkLst>
        </pc:spChg>
        <pc:spChg chg="mod">
          <ac:chgData name="ding zhiyuan" userId="63586b34e7616ef5" providerId="LiveId" clId="{F93A142C-83A3-465E-97AF-7A4F0F161419}" dt="2022-11-27T06:17:53.194" v="1396" actId="1076"/>
          <ac:spMkLst>
            <pc:docMk/>
            <pc:sldMk cId="596914189" sldId="281"/>
            <ac:spMk id="29" creationId="{9C9977EF-6614-4845-9869-12803896A02E}"/>
          </ac:spMkLst>
        </pc:spChg>
        <pc:spChg chg="mod">
          <ac:chgData name="ding zhiyuan" userId="63586b34e7616ef5" providerId="LiveId" clId="{F93A142C-83A3-465E-97AF-7A4F0F161419}" dt="2022-11-27T06:17:55.912" v="1397" actId="1076"/>
          <ac:spMkLst>
            <pc:docMk/>
            <pc:sldMk cId="596914189" sldId="281"/>
            <ac:spMk id="30" creationId="{D9D0680D-ABA7-4C46-A63A-2EBFF46E02DA}"/>
          </ac:spMkLst>
        </pc:spChg>
        <pc:spChg chg="del">
          <ac:chgData name="ding zhiyuan" userId="63586b34e7616ef5" providerId="LiveId" clId="{F93A142C-83A3-465E-97AF-7A4F0F161419}" dt="2022-11-27T06:14:02.747" v="1325" actId="478"/>
          <ac:spMkLst>
            <pc:docMk/>
            <pc:sldMk cId="596914189" sldId="281"/>
            <ac:spMk id="33" creationId="{00000000-0000-0000-0000-000000000000}"/>
          </ac:spMkLst>
        </pc:spChg>
        <pc:grpChg chg="del mod">
          <ac:chgData name="ding zhiyuan" userId="63586b34e7616ef5" providerId="LiveId" clId="{F93A142C-83A3-465E-97AF-7A4F0F161419}" dt="2022-11-27T06:14:09.237" v="1338" actId="478"/>
          <ac:grpSpMkLst>
            <pc:docMk/>
            <pc:sldMk cId="596914189" sldId="281"/>
            <ac:grpSpMk id="9" creationId="{00000000-0000-0000-0000-000000000000}"/>
          </ac:grpSpMkLst>
        </pc:grpChg>
        <pc:picChg chg="add mod">
          <ac:chgData name="ding zhiyuan" userId="63586b34e7616ef5" providerId="LiveId" clId="{F93A142C-83A3-465E-97AF-7A4F0F161419}" dt="2022-11-27T06:26:41.703" v="1401" actId="14100"/>
          <ac:picMkLst>
            <pc:docMk/>
            <pc:sldMk cId="596914189" sldId="281"/>
            <ac:picMk id="3" creationId="{4CE179DB-366E-4F30-B203-FD046585468F}"/>
          </ac:picMkLst>
        </pc:picChg>
        <pc:cxnChg chg="del">
          <ac:chgData name="ding zhiyuan" userId="63586b34e7616ef5" providerId="LiveId" clId="{F93A142C-83A3-465E-97AF-7A4F0F161419}" dt="2022-11-27T06:14:04.299" v="1327" actId="478"/>
          <ac:cxnSpMkLst>
            <pc:docMk/>
            <pc:sldMk cId="596914189" sldId="281"/>
            <ac:cxnSpMk id="26" creationId="{00000000-0000-0000-0000-000000000000}"/>
          </ac:cxnSpMkLst>
        </pc:cxnChg>
        <pc:cxnChg chg="del mod">
          <ac:chgData name="ding zhiyuan" userId="63586b34e7616ef5" providerId="LiveId" clId="{F93A142C-83A3-465E-97AF-7A4F0F161419}" dt="2022-11-27T06:14:06.460" v="1332" actId="478"/>
          <ac:cxnSpMkLst>
            <pc:docMk/>
            <pc:sldMk cId="596914189" sldId="281"/>
            <ac:cxnSpMk id="34" creationId="{00000000-0000-0000-0000-000000000000}"/>
          </ac:cxnSpMkLst>
        </pc:cxnChg>
      </pc:sldChg>
      <pc:sldChg chg="del">
        <pc:chgData name="ding zhiyuan" userId="63586b34e7616ef5" providerId="LiveId" clId="{F93A142C-83A3-465E-97AF-7A4F0F161419}" dt="2022-11-27T04:54:59.484" v="1240" actId="47"/>
        <pc:sldMkLst>
          <pc:docMk/>
          <pc:sldMk cId="1071955009" sldId="289"/>
        </pc:sldMkLst>
      </pc:sldChg>
      <pc:sldChg chg="addSp delSp modSp mod delAnim modAnim">
        <pc:chgData name="ding zhiyuan" userId="63586b34e7616ef5" providerId="LiveId" clId="{F93A142C-83A3-465E-97AF-7A4F0F161419}" dt="2022-11-27T06:12:51.988" v="1323" actId="207"/>
        <pc:sldMkLst>
          <pc:docMk/>
          <pc:sldMk cId="3960929888" sldId="289"/>
        </pc:sldMkLst>
        <pc:spChg chg="add mod">
          <ac:chgData name="ding zhiyuan" userId="63586b34e7616ef5" providerId="LiveId" clId="{F93A142C-83A3-465E-97AF-7A4F0F161419}" dt="2022-11-27T06:12:51.988" v="1323" actId="207"/>
          <ac:spMkLst>
            <pc:docMk/>
            <pc:sldMk cId="3960929888" sldId="289"/>
            <ac:spMk id="12" creationId="{58860F71-96A7-47A4-6250-3A2B20174881}"/>
          </ac:spMkLst>
        </pc:spChg>
        <pc:spChg chg="mod">
          <ac:chgData name="ding zhiyuan" userId="63586b34e7616ef5" providerId="LiveId" clId="{F93A142C-83A3-465E-97AF-7A4F0F161419}" dt="2022-11-27T04:55:34.767" v="1251"/>
          <ac:spMkLst>
            <pc:docMk/>
            <pc:sldMk cId="3960929888" sldId="289"/>
            <ac:spMk id="40" creationId="{DC793994-3578-4B24-863C-D72B14B167BB}"/>
          </ac:spMkLst>
        </pc:spChg>
        <pc:spChg chg="del">
          <ac:chgData name="ding zhiyuan" userId="63586b34e7616ef5" providerId="LiveId" clId="{F93A142C-83A3-465E-97AF-7A4F0F161419}" dt="2022-11-27T04:55:07.312" v="1242" actId="478"/>
          <ac:spMkLst>
            <pc:docMk/>
            <pc:sldMk cId="3960929888" sldId="289"/>
            <ac:spMk id="41" creationId="{00000000-0000-0000-0000-000000000000}"/>
          </ac:spMkLst>
        </pc:spChg>
        <pc:spChg chg="mod">
          <ac:chgData name="ding zhiyuan" userId="63586b34e7616ef5" providerId="LiveId" clId="{F93A142C-83A3-465E-97AF-7A4F0F161419}" dt="2022-11-27T04:55:59.566" v="1259"/>
          <ac:spMkLst>
            <pc:docMk/>
            <pc:sldMk cId="3960929888" sldId="289"/>
            <ac:spMk id="42" creationId="{E23E0E84-CA62-42F3-90FE-64E7D99DCF15}"/>
          </ac:spMkLst>
        </pc:spChg>
        <pc:grpChg chg="del">
          <ac:chgData name="ding zhiyuan" userId="63586b34e7616ef5" providerId="LiveId" clId="{F93A142C-83A3-465E-97AF-7A4F0F161419}" dt="2022-11-27T04:55:05.661" v="1241" actId="478"/>
          <ac:grpSpMkLst>
            <pc:docMk/>
            <pc:sldMk cId="3960929888" sldId="289"/>
            <ac:grpSpMk id="27" creationId="{00000000-0000-0000-0000-000000000000}"/>
          </ac:grpSpMkLst>
        </pc:grpChg>
        <pc:grpChg chg="del">
          <ac:chgData name="ding zhiyuan" userId="63586b34e7616ef5" providerId="LiveId" clId="{F93A142C-83A3-465E-97AF-7A4F0F161419}" dt="2022-11-27T04:55:08.135" v="1243" actId="478"/>
          <ac:grpSpMkLst>
            <pc:docMk/>
            <pc:sldMk cId="3960929888" sldId="289"/>
            <ac:grpSpMk id="48" creationId="{00000000-0000-0000-0000-000000000000}"/>
          </ac:grpSpMkLst>
        </pc:grpChg>
        <pc:grpChg chg="del">
          <ac:chgData name="ding zhiyuan" userId="63586b34e7616ef5" providerId="LiveId" clId="{F93A142C-83A3-465E-97AF-7A4F0F161419}" dt="2022-11-27T04:55:08.741" v="1244" actId="478"/>
          <ac:grpSpMkLst>
            <pc:docMk/>
            <pc:sldMk cId="3960929888" sldId="289"/>
            <ac:grpSpMk id="55" creationId="{00000000-0000-0000-0000-000000000000}"/>
          </ac:grpSpMkLst>
        </pc:grpChg>
        <pc:grpChg chg="del mod">
          <ac:chgData name="ding zhiyuan" userId="63586b34e7616ef5" providerId="LiveId" clId="{F93A142C-83A3-465E-97AF-7A4F0F161419}" dt="2022-11-27T04:55:09.214" v="1246" actId="478"/>
          <ac:grpSpMkLst>
            <pc:docMk/>
            <pc:sldMk cId="3960929888" sldId="289"/>
            <ac:grpSpMk id="62" creationId="{00000000-0000-0000-0000-000000000000}"/>
          </ac:grpSpMkLst>
        </pc:grpChg>
        <pc:picChg chg="add del mod">
          <ac:chgData name="ding zhiyuan" userId="63586b34e7616ef5" providerId="LiveId" clId="{F93A142C-83A3-465E-97AF-7A4F0F161419}" dt="2022-11-27T05:19:45.588" v="1269" actId="478"/>
          <ac:picMkLst>
            <pc:docMk/>
            <pc:sldMk cId="3960929888" sldId="289"/>
            <ac:picMk id="3" creationId="{4A67FE93-BF4E-1B58-0595-87E0151D2CAB}"/>
          </ac:picMkLst>
        </pc:picChg>
        <pc:picChg chg="add mod">
          <ac:chgData name="ding zhiyuan" userId="63586b34e7616ef5" providerId="LiveId" clId="{F93A142C-83A3-465E-97AF-7A4F0F161419}" dt="2022-11-27T06:00:03.851" v="1298" actId="14100"/>
          <ac:picMkLst>
            <pc:docMk/>
            <pc:sldMk cId="3960929888" sldId="289"/>
            <ac:picMk id="5" creationId="{DAFEA4F0-CCFF-1331-E254-C777B0D1640A}"/>
          </ac:picMkLst>
        </pc:picChg>
        <pc:picChg chg="add del mod">
          <ac:chgData name="ding zhiyuan" userId="63586b34e7616ef5" providerId="LiveId" clId="{F93A142C-83A3-465E-97AF-7A4F0F161419}" dt="2022-11-27T05:23:36.739" v="1282" actId="478"/>
          <ac:picMkLst>
            <pc:docMk/>
            <pc:sldMk cId="3960929888" sldId="289"/>
            <ac:picMk id="7" creationId="{88534756-27AA-E14B-23A8-F8734405C7CA}"/>
          </ac:picMkLst>
        </pc:picChg>
        <pc:picChg chg="add mod">
          <ac:chgData name="ding zhiyuan" userId="63586b34e7616ef5" providerId="LiveId" clId="{F93A142C-83A3-465E-97AF-7A4F0F161419}" dt="2022-11-27T06:00:01.828" v="1297" actId="14100"/>
          <ac:picMkLst>
            <pc:docMk/>
            <pc:sldMk cId="3960929888" sldId="289"/>
            <ac:picMk id="9" creationId="{36CFFFED-83E5-5C0A-6F15-19594E2174F8}"/>
          </ac:picMkLst>
        </pc:picChg>
        <pc:picChg chg="add mod">
          <ac:chgData name="ding zhiyuan" userId="63586b34e7616ef5" providerId="LiveId" clId="{F93A142C-83A3-465E-97AF-7A4F0F161419}" dt="2022-11-27T06:03:40.809" v="1309" actId="1076"/>
          <ac:picMkLst>
            <pc:docMk/>
            <pc:sldMk cId="3960929888" sldId="289"/>
            <ac:picMk id="11" creationId="{8A695716-C30E-11F6-2041-B78143641E34}"/>
          </ac:picMkLst>
        </pc:picChg>
        <pc:cxnChg chg="add">
          <ac:chgData name="ding zhiyuan" userId="63586b34e7616ef5" providerId="LiveId" clId="{F93A142C-83A3-465E-97AF-7A4F0F161419}" dt="2022-11-27T06:05:32.893" v="1320" actId="11529"/>
          <ac:cxnSpMkLst>
            <pc:docMk/>
            <pc:sldMk cId="3960929888" sldId="289"/>
            <ac:cxnSpMk id="14" creationId="{8B6B9146-2565-CC10-BE9B-1C339435C0E1}"/>
          </ac:cxnSpMkLst>
        </pc:cxnChg>
      </pc:sldChg>
      <pc:sldChg chg="addSp delSp modSp mod">
        <pc:chgData name="ding zhiyuan" userId="63586b34e7616ef5" providerId="LiveId" clId="{F93A142C-83A3-465E-97AF-7A4F0F161419}" dt="2022-11-27T06:29:03.179" v="1422" actId="14100"/>
        <pc:sldMkLst>
          <pc:docMk/>
          <pc:sldMk cId="1057607631" sldId="290"/>
        </pc:sldMkLst>
        <pc:picChg chg="del">
          <ac:chgData name="ding zhiyuan" userId="63586b34e7616ef5" providerId="LiveId" clId="{F93A142C-83A3-465E-97AF-7A4F0F161419}" dt="2022-11-27T06:26:51.964" v="1402" actId="478"/>
          <ac:picMkLst>
            <pc:docMk/>
            <pc:sldMk cId="1057607631" sldId="290"/>
            <ac:picMk id="3" creationId="{4CE179DB-366E-4F30-B203-FD046585468F}"/>
          </ac:picMkLst>
        </pc:picChg>
        <pc:picChg chg="add mod">
          <ac:chgData name="ding zhiyuan" userId="63586b34e7616ef5" providerId="LiveId" clId="{F93A142C-83A3-465E-97AF-7A4F0F161419}" dt="2022-11-27T06:29:03.179" v="1422" actId="14100"/>
          <ac:picMkLst>
            <pc:docMk/>
            <pc:sldMk cId="1057607631" sldId="290"/>
            <ac:picMk id="4" creationId="{BB8ED20E-3B16-B873-23A5-1B014DF97387}"/>
          </ac:picMkLst>
        </pc:picChg>
        <pc:picChg chg="add mod">
          <ac:chgData name="ding zhiyuan" userId="63586b34e7616ef5" providerId="LiveId" clId="{F93A142C-83A3-465E-97AF-7A4F0F161419}" dt="2022-11-27T06:28:53.381" v="1419" actId="14100"/>
          <ac:picMkLst>
            <pc:docMk/>
            <pc:sldMk cId="1057607631" sldId="290"/>
            <ac:picMk id="6" creationId="{6D5AE4C8-657C-C572-2559-D12A846C49DF}"/>
          </ac:picMkLst>
        </pc:picChg>
      </pc:sldChg>
      <pc:sldChg chg="addSp delSp modSp mod modAnim">
        <pc:chgData name="ding zhiyuan" userId="63586b34e7616ef5" providerId="LiveId" clId="{F93A142C-83A3-465E-97AF-7A4F0F161419}" dt="2022-11-28T10:04:14.010" v="1501" actId="14100"/>
        <pc:sldMkLst>
          <pc:docMk/>
          <pc:sldMk cId="1452382516" sldId="291"/>
        </pc:sldMkLst>
        <pc:spChg chg="mod">
          <ac:chgData name="ding zhiyuan" userId="63586b34e7616ef5" providerId="LiveId" clId="{F93A142C-83A3-465E-97AF-7A4F0F161419}" dt="2022-11-27T06:30:17.427" v="1442" actId="20577"/>
          <ac:spMkLst>
            <pc:docMk/>
            <pc:sldMk cId="1452382516" sldId="291"/>
            <ac:spMk id="30" creationId="{D9D0680D-ABA7-4C46-A63A-2EBFF46E02DA}"/>
          </ac:spMkLst>
        </pc:spChg>
        <pc:picChg chg="add mod">
          <ac:chgData name="ding zhiyuan" userId="63586b34e7616ef5" providerId="LiveId" clId="{F93A142C-83A3-465E-97AF-7A4F0F161419}" dt="2022-11-28T10:04:14.010" v="1501" actId="14100"/>
          <ac:picMkLst>
            <pc:docMk/>
            <pc:sldMk cId="1452382516" sldId="291"/>
            <ac:picMk id="2" creationId="{0CF36C2F-DB0A-E2F2-467C-F2698A6AECD7}"/>
          </ac:picMkLst>
        </pc:picChg>
        <pc:picChg chg="del">
          <ac:chgData name="ding zhiyuan" userId="63586b34e7616ef5" providerId="LiveId" clId="{F93A142C-83A3-465E-97AF-7A4F0F161419}" dt="2022-11-27T06:36:18.120" v="1443" actId="478"/>
          <ac:picMkLst>
            <pc:docMk/>
            <pc:sldMk cId="1452382516" sldId="291"/>
            <ac:picMk id="3" creationId="{4CE179DB-366E-4F30-B203-FD046585468F}"/>
          </ac:picMkLst>
        </pc:picChg>
        <pc:picChg chg="add mod">
          <ac:chgData name="ding zhiyuan" userId="63586b34e7616ef5" providerId="LiveId" clId="{F93A142C-83A3-465E-97AF-7A4F0F161419}" dt="2022-11-28T10:04:08.264" v="1500" actId="14100"/>
          <ac:picMkLst>
            <pc:docMk/>
            <pc:sldMk cId="1452382516" sldId="291"/>
            <ac:picMk id="4" creationId="{15789038-0E0F-1B33-ABE9-83B51D28088A}"/>
          </ac:picMkLst>
        </pc:picChg>
      </pc:sldChg>
      <pc:sldChg chg="addSp delSp modSp del mod">
        <pc:chgData name="ding zhiyuan" userId="63586b34e7616ef5" providerId="LiveId" clId="{F93A142C-83A3-465E-97AF-7A4F0F161419}" dt="2022-11-28T10:04:42.740" v="1502" actId="47"/>
        <pc:sldMkLst>
          <pc:docMk/>
          <pc:sldMk cId="2884391264" sldId="292"/>
        </pc:sldMkLst>
        <pc:picChg chg="add mod">
          <ac:chgData name="ding zhiyuan" userId="63586b34e7616ef5" providerId="LiveId" clId="{F93A142C-83A3-465E-97AF-7A4F0F161419}" dt="2022-11-28T10:03:32.793" v="1490" actId="1076"/>
          <ac:picMkLst>
            <pc:docMk/>
            <pc:sldMk cId="2884391264" sldId="292"/>
            <ac:picMk id="3" creationId="{9E3CF94F-CE7C-EB8E-A1B9-91B7B9AAA3AB}"/>
          </ac:picMkLst>
        </pc:picChg>
        <pc:picChg chg="del">
          <ac:chgData name="ding zhiyuan" userId="63586b34e7616ef5" providerId="LiveId" clId="{F93A142C-83A3-465E-97AF-7A4F0F161419}" dt="2022-11-27T06:36:35.133" v="1446" actId="478"/>
          <ac:picMkLst>
            <pc:docMk/>
            <pc:sldMk cId="2884391264" sldId="292"/>
            <ac:picMk id="4" creationId="{15789038-0E0F-1B33-ABE9-83B51D28088A}"/>
          </ac:picMkLst>
        </pc:picChg>
      </pc:sldChg>
      <pc:sldChg chg="addSp delSp modSp mod modAnim">
        <pc:chgData name="ding zhiyuan" userId="63586b34e7616ef5" providerId="LiveId" clId="{F93A142C-83A3-465E-97AF-7A4F0F161419}" dt="2022-11-28T10:02:55.029" v="1487" actId="14100"/>
        <pc:sldMkLst>
          <pc:docMk/>
          <pc:sldMk cId="3005569096" sldId="293"/>
        </pc:sldMkLst>
        <pc:spChg chg="mod">
          <ac:chgData name="ding zhiyuan" userId="63586b34e7616ef5" providerId="LiveId" clId="{F93A142C-83A3-465E-97AF-7A4F0F161419}" dt="2022-11-28T09:58:38.493" v="1476"/>
          <ac:spMkLst>
            <pc:docMk/>
            <pc:sldMk cId="3005569096" sldId="293"/>
            <ac:spMk id="30" creationId="{D9D0680D-ABA7-4C46-A63A-2EBFF46E02DA}"/>
          </ac:spMkLst>
        </pc:spChg>
        <pc:picChg chg="del">
          <ac:chgData name="ding zhiyuan" userId="63586b34e7616ef5" providerId="LiveId" clId="{F93A142C-83A3-465E-97AF-7A4F0F161419}" dt="2022-11-28T09:58:24.793" v="1453" actId="478"/>
          <ac:picMkLst>
            <pc:docMk/>
            <pc:sldMk cId="3005569096" sldId="293"/>
            <ac:picMk id="3" creationId="{9E3CF94F-CE7C-EB8E-A1B9-91B7B9AAA3AB}"/>
          </ac:picMkLst>
        </pc:picChg>
        <pc:picChg chg="add mod">
          <ac:chgData name="ding zhiyuan" userId="63586b34e7616ef5" providerId="LiveId" clId="{F93A142C-83A3-465E-97AF-7A4F0F161419}" dt="2022-11-28T10:02:51.485" v="1486" actId="14100"/>
          <ac:picMkLst>
            <pc:docMk/>
            <pc:sldMk cId="3005569096" sldId="293"/>
            <ac:picMk id="4" creationId="{78BFDE73-4E72-53B7-12B9-28C6BD3370D7}"/>
          </ac:picMkLst>
        </pc:picChg>
        <pc:picChg chg="add mod">
          <ac:chgData name="ding zhiyuan" userId="63586b34e7616ef5" providerId="LiveId" clId="{F93A142C-83A3-465E-97AF-7A4F0F161419}" dt="2022-11-28T10:02:55.029" v="1487" actId="14100"/>
          <ac:picMkLst>
            <pc:docMk/>
            <pc:sldMk cId="3005569096" sldId="293"/>
            <ac:picMk id="6" creationId="{A288D0E0-EB07-7771-A5C0-66E6886DA2D8}"/>
          </ac:picMkLst>
        </pc:picChg>
      </pc:sldChg>
      <pc:sldChg chg="addSp delSp modSp mod">
        <pc:chgData name="ding zhiyuan" userId="63586b34e7616ef5" providerId="LiveId" clId="{F93A142C-83A3-465E-97AF-7A4F0F161419}" dt="2022-11-28T10:31:14.294" v="1616" actId="14100"/>
        <pc:sldMkLst>
          <pc:docMk/>
          <pc:sldMk cId="2226293430" sldId="294"/>
        </pc:sldMkLst>
        <pc:spChg chg="add del mod">
          <ac:chgData name="ding zhiyuan" userId="63586b34e7616ef5" providerId="LiveId" clId="{F93A142C-83A3-465E-97AF-7A4F0F161419}" dt="2022-11-28T10:12:52.509" v="1535"/>
          <ac:spMkLst>
            <pc:docMk/>
            <pc:sldMk cId="2226293430" sldId="294"/>
            <ac:spMk id="2" creationId="{73D3749B-982A-B554-2CDC-65F074510342}"/>
          </ac:spMkLst>
        </pc:spChg>
        <pc:spChg chg="add mod">
          <ac:chgData name="ding zhiyuan" userId="63586b34e7616ef5" providerId="LiveId" clId="{F93A142C-83A3-465E-97AF-7A4F0F161419}" dt="2022-11-28T10:30:59.492" v="1613"/>
          <ac:spMkLst>
            <pc:docMk/>
            <pc:sldMk cId="2226293430" sldId="294"/>
            <ac:spMk id="13" creationId="{861FA27E-C9D2-0BA6-DC2E-B8BFC796020F}"/>
          </ac:spMkLst>
        </pc:spChg>
        <pc:spChg chg="mod">
          <ac:chgData name="ding zhiyuan" userId="63586b34e7616ef5" providerId="LiveId" clId="{F93A142C-83A3-465E-97AF-7A4F0F161419}" dt="2022-11-28T10:12:51.838" v="1533"/>
          <ac:spMkLst>
            <pc:docMk/>
            <pc:sldMk cId="2226293430" sldId="294"/>
            <ac:spMk id="30" creationId="{D9D0680D-ABA7-4C46-A63A-2EBFF46E02DA}"/>
          </ac:spMkLst>
        </pc:spChg>
        <pc:picChg chg="del">
          <ac:chgData name="ding zhiyuan" userId="63586b34e7616ef5" providerId="LiveId" clId="{F93A142C-83A3-465E-97AF-7A4F0F161419}" dt="2022-11-28T10:12:23.186" v="1503" actId="478"/>
          <ac:picMkLst>
            <pc:docMk/>
            <pc:sldMk cId="2226293430" sldId="294"/>
            <ac:picMk id="4" creationId="{78BFDE73-4E72-53B7-12B9-28C6BD3370D7}"/>
          </ac:picMkLst>
        </pc:picChg>
        <pc:picChg chg="add del mod">
          <ac:chgData name="ding zhiyuan" userId="63586b34e7616ef5" providerId="LiveId" clId="{F93A142C-83A3-465E-97AF-7A4F0F161419}" dt="2022-11-28T10:26:23.883" v="1557" actId="478"/>
          <ac:picMkLst>
            <pc:docMk/>
            <pc:sldMk cId="2226293430" sldId="294"/>
            <ac:picMk id="5" creationId="{7061C521-7B31-E718-8FAB-3225DF22BC4E}"/>
          </ac:picMkLst>
        </pc:picChg>
        <pc:picChg chg="del">
          <ac:chgData name="ding zhiyuan" userId="63586b34e7616ef5" providerId="LiveId" clId="{F93A142C-83A3-465E-97AF-7A4F0F161419}" dt="2022-11-28T10:12:25.170" v="1504" actId="478"/>
          <ac:picMkLst>
            <pc:docMk/>
            <pc:sldMk cId="2226293430" sldId="294"/>
            <ac:picMk id="6" creationId="{A288D0E0-EB07-7771-A5C0-66E6886DA2D8}"/>
          </ac:picMkLst>
        </pc:picChg>
        <pc:picChg chg="add del mod">
          <ac:chgData name="ding zhiyuan" userId="63586b34e7616ef5" providerId="LiveId" clId="{F93A142C-83A3-465E-97AF-7A4F0F161419}" dt="2022-11-28T10:26:21.786" v="1556" actId="478"/>
          <ac:picMkLst>
            <pc:docMk/>
            <pc:sldMk cId="2226293430" sldId="294"/>
            <ac:picMk id="8" creationId="{1440E41D-997E-74B3-9787-954B0C122EF8}"/>
          </ac:picMkLst>
        </pc:picChg>
        <pc:picChg chg="add mod">
          <ac:chgData name="ding zhiyuan" userId="63586b34e7616ef5" providerId="LiveId" clId="{F93A142C-83A3-465E-97AF-7A4F0F161419}" dt="2022-11-28T10:27:03.148" v="1563" actId="14100"/>
          <ac:picMkLst>
            <pc:docMk/>
            <pc:sldMk cId="2226293430" sldId="294"/>
            <ac:picMk id="10" creationId="{EBE2DB89-BAA8-438E-3ADF-C6E22873379D}"/>
          </ac:picMkLst>
        </pc:picChg>
        <pc:picChg chg="add mod">
          <ac:chgData name="ding zhiyuan" userId="63586b34e7616ef5" providerId="LiveId" clId="{F93A142C-83A3-465E-97AF-7A4F0F161419}" dt="2022-11-28T10:31:14.294" v="1616" actId="14100"/>
          <ac:picMkLst>
            <pc:docMk/>
            <pc:sldMk cId="2226293430" sldId="294"/>
            <ac:picMk id="12" creationId="{AAD6948D-7A68-8BF8-F11D-70152686C092}"/>
          </ac:picMkLst>
        </pc:picChg>
      </pc:sldChg>
      <pc:sldChg chg="addSp delSp modSp mod modAnim">
        <pc:chgData name="ding zhiyuan" userId="63586b34e7616ef5" providerId="LiveId" clId="{F93A142C-83A3-465E-97AF-7A4F0F161419}" dt="2022-11-28T10:56:57.716" v="1653" actId="207"/>
        <pc:sldMkLst>
          <pc:docMk/>
          <pc:sldMk cId="1070318539" sldId="295"/>
        </pc:sldMkLst>
        <pc:spChg chg="add mod">
          <ac:chgData name="ding zhiyuan" userId="63586b34e7616ef5" providerId="LiveId" clId="{F93A142C-83A3-465E-97AF-7A4F0F161419}" dt="2022-11-28T10:35:19.995" v="1641" actId="1076"/>
          <ac:spMkLst>
            <pc:docMk/>
            <pc:sldMk cId="1070318539" sldId="295"/>
            <ac:spMk id="2" creationId="{B92F810C-F324-9EA5-B08C-711B086EBA40}"/>
          </ac:spMkLst>
        </pc:spChg>
        <pc:spChg chg="add mod">
          <ac:chgData name="ding zhiyuan" userId="63586b34e7616ef5" providerId="LiveId" clId="{F93A142C-83A3-465E-97AF-7A4F0F161419}" dt="2022-11-28T10:56:57.716" v="1653" actId="207"/>
          <ac:spMkLst>
            <pc:docMk/>
            <pc:sldMk cId="1070318539" sldId="295"/>
            <ac:spMk id="9" creationId="{20E8B0A1-360B-6CE3-69A7-9A7B080AEE30}"/>
          </ac:spMkLst>
        </pc:spChg>
        <pc:spChg chg="del">
          <ac:chgData name="ding zhiyuan" userId="63586b34e7616ef5" providerId="LiveId" clId="{F93A142C-83A3-465E-97AF-7A4F0F161419}" dt="2022-11-28T10:25:34.518" v="1555" actId="478"/>
          <ac:spMkLst>
            <pc:docMk/>
            <pc:sldMk cId="1070318539" sldId="295"/>
            <ac:spMk id="30" creationId="{D9D0680D-ABA7-4C46-A63A-2EBFF46E02DA}"/>
          </ac:spMkLst>
        </pc:spChg>
        <pc:picChg chg="del">
          <ac:chgData name="ding zhiyuan" userId="63586b34e7616ef5" providerId="LiveId" clId="{F93A142C-83A3-465E-97AF-7A4F0F161419}" dt="2022-11-28T10:25:30.085" v="1553" actId="478"/>
          <ac:picMkLst>
            <pc:docMk/>
            <pc:sldMk cId="1070318539" sldId="295"/>
            <ac:picMk id="4" creationId="{78BFDE73-4E72-53B7-12B9-28C6BD3370D7}"/>
          </ac:picMkLst>
        </pc:picChg>
        <pc:picChg chg="add del mod">
          <ac:chgData name="ding zhiyuan" userId="63586b34e7616ef5" providerId="LiveId" clId="{F93A142C-83A3-465E-97AF-7A4F0F161419}" dt="2022-11-28T10:53:12.670" v="1645" actId="478"/>
          <ac:picMkLst>
            <pc:docMk/>
            <pc:sldMk cId="1070318539" sldId="295"/>
            <ac:picMk id="5" creationId="{373C7FEB-62D7-20A5-D541-1AC350DEA9B2}"/>
          </ac:picMkLst>
        </pc:picChg>
        <pc:picChg chg="del">
          <ac:chgData name="ding zhiyuan" userId="63586b34e7616ef5" providerId="LiveId" clId="{F93A142C-83A3-465E-97AF-7A4F0F161419}" dt="2022-11-28T10:25:31.694" v="1554" actId="478"/>
          <ac:picMkLst>
            <pc:docMk/>
            <pc:sldMk cId="1070318539" sldId="295"/>
            <ac:picMk id="6" creationId="{A288D0E0-EB07-7771-A5C0-66E6886DA2D8}"/>
          </ac:picMkLst>
        </pc:picChg>
        <pc:picChg chg="add mod">
          <ac:chgData name="ding zhiyuan" userId="63586b34e7616ef5" providerId="LiveId" clId="{F93A142C-83A3-465E-97AF-7A4F0F161419}" dt="2022-11-28T10:55:49.610" v="1648" actId="1076"/>
          <ac:picMkLst>
            <pc:docMk/>
            <pc:sldMk cId="1070318539" sldId="295"/>
            <ac:picMk id="8" creationId="{8C92F0EE-ABC9-8581-58A5-505675F95C32}"/>
          </ac:picMkLst>
        </pc:picChg>
      </pc:sldChg>
      <pc:sldChg chg="add del">
        <pc:chgData name="ding zhiyuan" userId="63586b34e7616ef5" providerId="LiveId" clId="{F93A142C-83A3-465E-97AF-7A4F0F161419}" dt="2022-11-28T10:12:33.839" v="1531" actId="47"/>
        <pc:sldMkLst>
          <pc:docMk/>
          <pc:sldMk cId="4239785540" sldId="295"/>
        </pc:sldMkLst>
      </pc:sldChg>
      <pc:sldChg chg="addSp delSp modSp mod modAnim">
        <pc:chgData name="ding zhiyuan" userId="63586b34e7616ef5" providerId="LiveId" clId="{F93A142C-83A3-465E-97AF-7A4F0F161419}" dt="2022-11-28T11:16:27.906" v="1696" actId="1076"/>
        <pc:sldMkLst>
          <pc:docMk/>
          <pc:sldMk cId="2006824464" sldId="296"/>
        </pc:sldMkLst>
        <pc:spChg chg="add mod">
          <ac:chgData name="ding zhiyuan" userId="63586b34e7616ef5" providerId="LiveId" clId="{F93A142C-83A3-465E-97AF-7A4F0F161419}" dt="2022-11-28T11:16:27.906" v="1696" actId="1076"/>
          <ac:spMkLst>
            <pc:docMk/>
            <pc:sldMk cId="2006824464" sldId="296"/>
            <ac:spMk id="5" creationId="{56D5EDCB-3B31-2220-2F10-C6BF0B55F0AA}"/>
          </ac:spMkLst>
        </pc:spChg>
        <pc:spChg chg="mod">
          <ac:chgData name="ding zhiyuan" userId="63586b34e7616ef5" providerId="LiveId" clId="{F93A142C-83A3-465E-97AF-7A4F0F161419}" dt="2022-11-28T11:11:12.396" v="1683"/>
          <ac:spMkLst>
            <pc:docMk/>
            <pc:sldMk cId="2006824464" sldId="296"/>
            <ac:spMk id="30" creationId="{D9D0680D-ABA7-4C46-A63A-2EBFF46E02DA}"/>
          </ac:spMkLst>
        </pc:spChg>
        <pc:picChg chg="add mod">
          <ac:chgData name="ding zhiyuan" userId="63586b34e7616ef5" providerId="LiveId" clId="{F93A142C-83A3-465E-97AF-7A4F0F161419}" dt="2022-11-28T11:16:24.059" v="1695" actId="14100"/>
          <ac:picMkLst>
            <pc:docMk/>
            <pc:sldMk cId="2006824464" sldId="296"/>
            <ac:picMk id="3" creationId="{F7104E30-26F6-F826-B142-04BCFF07655A}"/>
          </ac:picMkLst>
        </pc:picChg>
        <pc:picChg chg="del">
          <ac:chgData name="ding zhiyuan" userId="63586b34e7616ef5" providerId="LiveId" clId="{F93A142C-83A3-465E-97AF-7A4F0F161419}" dt="2022-11-28T11:10:59.683" v="1654" actId="478"/>
          <ac:picMkLst>
            <pc:docMk/>
            <pc:sldMk cId="2006824464" sldId="296"/>
            <ac:picMk id="4" creationId="{78BFDE73-4E72-53B7-12B9-28C6BD3370D7}"/>
          </ac:picMkLst>
        </pc:picChg>
        <pc:picChg chg="del">
          <ac:chgData name="ding zhiyuan" userId="63586b34e7616ef5" providerId="LiveId" clId="{F93A142C-83A3-465E-97AF-7A4F0F161419}" dt="2022-11-28T11:11:01.206" v="1655" actId="478"/>
          <ac:picMkLst>
            <pc:docMk/>
            <pc:sldMk cId="2006824464" sldId="296"/>
            <ac:picMk id="6" creationId="{A288D0E0-EB07-7771-A5C0-66E6886DA2D8}"/>
          </ac:picMkLst>
        </pc:picChg>
      </pc:sldChg>
      <pc:sldChg chg="addSp delSp modSp add mod modAnim">
        <pc:chgData name="ding zhiyuan" userId="63586b34e7616ef5" providerId="LiveId" clId="{F93A142C-83A3-465E-97AF-7A4F0F161419}" dt="2022-11-28T11:41:36.579" v="1741" actId="14100"/>
        <pc:sldMkLst>
          <pc:docMk/>
          <pc:sldMk cId="1232904724" sldId="297"/>
        </pc:sldMkLst>
        <pc:spChg chg="del">
          <ac:chgData name="ding zhiyuan" userId="63586b34e7616ef5" providerId="LiveId" clId="{F93A142C-83A3-465E-97AF-7A4F0F161419}" dt="2022-11-28T11:28:52.818" v="1699" actId="478"/>
          <ac:spMkLst>
            <pc:docMk/>
            <pc:sldMk cId="1232904724" sldId="297"/>
            <ac:spMk id="5" creationId="{56D5EDCB-3B31-2220-2F10-C6BF0B55F0AA}"/>
          </ac:spMkLst>
        </pc:spChg>
        <pc:spChg chg="mod">
          <ac:chgData name="ding zhiyuan" userId="63586b34e7616ef5" providerId="LiveId" clId="{F93A142C-83A3-465E-97AF-7A4F0F161419}" dt="2022-11-28T11:31:06.797" v="1712" actId="20577"/>
          <ac:spMkLst>
            <pc:docMk/>
            <pc:sldMk cId="1232904724" sldId="297"/>
            <ac:spMk id="30" creationId="{D9D0680D-ABA7-4C46-A63A-2EBFF46E02DA}"/>
          </ac:spMkLst>
        </pc:spChg>
        <pc:picChg chg="del">
          <ac:chgData name="ding zhiyuan" userId="63586b34e7616ef5" providerId="LiveId" clId="{F93A142C-83A3-465E-97AF-7A4F0F161419}" dt="2022-11-28T11:28:50.134" v="1698" actId="478"/>
          <ac:picMkLst>
            <pc:docMk/>
            <pc:sldMk cId="1232904724" sldId="297"/>
            <ac:picMk id="3" creationId="{F7104E30-26F6-F826-B142-04BCFF07655A}"/>
          </ac:picMkLst>
        </pc:picChg>
        <pc:picChg chg="add mod">
          <ac:chgData name="ding zhiyuan" userId="63586b34e7616ef5" providerId="LiveId" clId="{F93A142C-83A3-465E-97AF-7A4F0F161419}" dt="2022-11-28T11:41:32.292" v="1740" actId="14100"/>
          <ac:picMkLst>
            <pc:docMk/>
            <pc:sldMk cId="1232904724" sldId="297"/>
            <ac:picMk id="4" creationId="{420474BA-34DB-0182-EE9F-566E02B22B11}"/>
          </ac:picMkLst>
        </pc:picChg>
        <pc:picChg chg="add mod">
          <ac:chgData name="ding zhiyuan" userId="63586b34e7616ef5" providerId="LiveId" clId="{F93A142C-83A3-465E-97AF-7A4F0F161419}" dt="2022-11-28T11:41:36.579" v="1741" actId="14100"/>
          <ac:picMkLst>
            <pc:docMk/>
            <pc:sldMk cId="1232904724" sldId="297"/>
            <ac:picMk id="7" creationId="{C4D677B7-E8C6-FC59-C0F9-F3FB04B23B0E}"/>
          </ac:picMkLst>
        </pc:picChg>
        <pc:picChg chg="add del mod">
          <ac:chgData name="ding zhiyuan" userId="63586b34e7616ef5" providerId="LiveId" clId="{F93A142C-83A3-465E-97AF-7A4F0F161419}" dt="2022-11-28T11:41:17.187" v="1737" actId="478"/>
          <ac:picMkLst>
            <pc:docMk/>
            <pc:sldMk cId="1232904724" sldId="297"/>
            <ac:picMk id="9" creationId="{909C2CE1-5350-61E9-9B1B-24A12BA2C8BA}"/>
          </ac:picMkLst>
        </pc:picChg>
        <pc:picChg chg="add del mod">
          <ac:chgData name="ding zhiyuan" userId="63586b34e7616ef5" providerId="LiveId" clId="{F93A142C-83A3-465E-97AF-7A4F0F161419}" dt="2022-11-28T11:41:14.582" v="1736" actId="478"/>
          <ac:picMkLst>
            <pc:docMk/>
            <pc:sldMk cId="1232904724" sldId="297"/>
            <ac:picMk id="11" creationId="{90BCBE2E-13FC-931C-55A8-C6E6ADD86610}"/>
          </ac:picMkLst>
        </pc:picChg>
      </pc:sldChg>
      <pc:sldChg chg="addSp delSp modSp add mod delAnim modAnim">
        <pc:chgData name="ding zhiyuan" userId="63586b34e7616ef5" providerId="LiveId" clId="{F93A142C-83A3-465E-97AF-7A4F0F161419}" dt="2022-11-28T11:46:34.137" v="1900" actId="207"/>
        <pc:sldMkLst>
          <pc:docMk/>
          <pc:sldMk cId="3870307075" sldId="298"/>
        </pc:sldMkLst>
        <pc:spChg chg="add mod">
          <ac:chgData name="ding zhiyuan" userId="63586b34e7616ef5" providerId="LiveId" clId="{F93A142C-83A3-465E-97AF-7A4F0F161419}" dt="2022-11-28T11:45:39.051" v="1893" actId="14100"/>
          <ac:spMkLst>
            <pc:docMk/>
            <pc:sldMk cId="3870307075" sldId="298"/>
            <ac:spMk id="9" creationId="{6B98C422-DE53-5398-0ED6-3E4B77D70B00}"/>
          </ac:spMkLst>
        </pc:spChg>
        <pc:spChg chg="add mod">
          <ac:chgData name="ding zhiyuan" userId="63586b34e7616ef5" providerId="LiveId" clId="{F93A142C-83A3-465E-97AF-7A4F0F161419}" dt="2022-11-28T11:46:34.137" v="1900" actId="207"/>
          <ac:spMkLst>
            <pc:docMk/>
            <pc:sldMk cId="3870307075" sldId="298"/>
            <ac:spMk id="10" creationId="{5EC0B21E-35AB-3DDE-1CBB-D8505A94B5C4}"/>
          </ac:spMkLst>
        </pc:spChg>
        <pc:spChg chg="del mod">
          <ac:chgData name="ding zhiyuan" userId="63586b34e7616ef5" providerId="LiveId" clId="{F93A142C-83A3-465E-97AF-7A4F0F161419}" dt="2022-11-28T11:45:12.241" v="1889"/>
          <ac:spMkLst>
            <pc:docMk/>
            <pc:sldMk cId="3870307075" sldId="298"/>
            <ac:spMk id="30" creationId="{D9D0680D-ABA7-4C46-A63A-2EBFF46E02DA}"/>
          </ac:spMkLst>
        </pc:spChg>
        <pc:picChg chg="add mod">
          <ac:chgData name="ding zhiyuan" userId="63586b34e7616ef5" providerId="LiveId" clId="{F93A142C-83A3-465E-97AF-7A4F0F161419}" dt="2022-11-28T11:45:49.080" v="1895" actId="1076"/>
          <ac:picMkLst>
            <pc:docMk/>
            <pc:sldMk cId="3870307075" sldId="298"/>
            <ac:picMk id="3" creationId="{25FA0838-E7A5-6FF5-375B-22ED6923425B}"/>
          </ac:picMkLst>
        </pc:picChg>
        <pc:picChg chg="del">
          <ac:chgData name="ding zhiyuan" userId="63586b34e7616ef5" providerId="LiveId" clId="{F93A142C-83A3-465E-97AF-7A4F0F161419}" dt="2022-11-28T11:41:52.050" v="1743" actId="478"/>
          <ac:picMkLst>
            <pc:docMk/>
            <pc:sldMk cId="3870307075" sldId="298"/>
            <ac:picMk id="4" creationId="{420474BA-34DB-0182-EE9F-566E02B22B11}"/>
          </ac:picMkLst>
        </pc:picChg>
        <pc:picChg chg="add mod">
          <ac:chgData name="ding zhiyuan" userId="63586b34e7616ef5" providerId="LiveId" clId="{F93A142C-83A3-465E-97AF-7A4F0F161419}" dt="2022-11-28T11:45:44.707" v="1894" actId="1076"/>
          <ac:picMkLst>
            <pc:docMk/>
            <pc:sldMk cId="3870307075" sldId="298"/>
            <ac:picMk id="6" creationId="{635120C3-82F1-1D69-9BBF-62A174069322}"/>
          </ac:picMkLst>
        </pc:picChg>
        <pc:picChg chg="del">
          <ac:chgData name="ding zhiyuan" userId="63586b34e7616ef5" providerId="LiveId" clId="{F93A142C-83A3-465E-97AF-7A4F0F161419}" dt="2022-11-28T11:41:53.454" v="1744" actId="478"/>
          <ac:picMkLst>
            <pc:docMk/>
            <pc:sldMk cId="3870307075" sldId="298"/>
            <ac:picMk id="7" creationId="{C4D677B7-E8C6-FC59-C0F9-F3FB04B23B0E}"/>
          </ac:picMkLst>
        </pc:picChg>
      </pc:sldChg>
      <pc:sldChg chg="addSp delSp modSp add mod">
        <pc:chgData name="ding zhiyuan" userId="63586b34e7616ef5" providerId="LiveId" clId="{F93A142C-83A3-465E-97AF-7A4F0F161419}" dt="2022-11-28T12:25:02.325" v="1909" actId="14100"/>
        <pc:sldMkLst>
          <pc:docMk/>
          <pc:sldMk cId="130939170" sldId="299"/>
        </pc:sldMkLst>
        <pc:picChg chg="add mod">
          <ac:chgData name="ding zhiyuan" userId="63586b34e7616ef5" providerId="LiveId" clId="{F93A142C-83A3-465E-97AF-7A4F0F161419}" dt="2022-11-28T12:25:02.325" v="1909" actId="14100"/>
          <ac:picMkLst>
            <pc:docMk/>
            <pc:sldMk cId="130939170" sldId="299"/>
            <ac:picMk id="3" creationId="{E2C76DCF-7F33-1127-166E-A795CF416E3F}"/>
          </ac:picMkLst>
        </pc:picChg>
        <pc:picChg chg="del">
          <ac:chgData name="ding zhiyuan" userId="63586b34e7616ef5" providerId="LiveId" clId="{F93A142C-83A3-465E-97AF-7A4F0F161419}" dt="2022-11-28T11:54:07.519" v="1902" actId="478"/>
          <ac:picMkLst>
            <pc:docMk/>
            <pc:sldMk cId="130939170" sldId="299"/>
            <ac:picMk id="4" creationId="{420474BA-34DB-0182-EE9F-566E02B22B11}"/>
          </ac:picMkLst>
        </pc:picChg>
        <pc:picChg chg="del">
          <ac:chgData name="ding zhiyuan" userId="63586b34e7616ef5" providerId="LiveId" clId="{F93A142C-83A3-465E-97AF-7A4F0F161419}" dt="2022-11-28T11:54:09.040" v="1903" actId="478"/>
          <ac:picMkLst>
            <pc:docMk/>
            <pc:sldMk cId="130939170" sldId="299"/>
            <ac:picMk id="7" creationId="{C4D677B7-E8C6-FC59-C0F9-F3FB04B23B0E}"/>
          </ac:picMkLst>
        </pc:picChg>
      </pc:sldChg>
      <pc:sldChg chg="addSp delSp modSp add mod modAnim">
        <pc:chgData name="ding zhiyuan" userId="63586b34e7616ef5" providerId="LiveId" clId="{F93A142C-83A3-465E-97AF-7A4F0F161419}" dt="2022-11-28T12:31:57.493" v="1963" actId="14100"/>
        <pc:sldMkLst>
          <pc:docMk/>
          <pc:sldMk cId="1092754112" sldId="300"/>
        </pc:sldMkLst>
        <pc:spChg chg="mod">
          <ac:chgData name="ding zhiyuan" userId="63586b34e7616ef5" providerId="LiveId" clId="{F93A142C-83A3-465E-97AF-7A4F0F161419}" dt="2022-11-28T12:25:39.309" v="1957"/>
          <ac:spMkLst>
            <pc:docMk/>
            <pc:sldMk cId="1092754112" sldId="300"/>
            <ac:spMk id="30" creationId="{D9D0680D-ABA7-4C46-A63A-2EBFF46E02DA}"/>
          </ac:spMkLst>
        </pc:spChg>
        <pc:picChg chg="del">
          <ac:chgData name="ding zhiyuan" userId="63586b34e7616ef5" providerId="LiveId" clId="{F93A142C-83A3-465E-97AF-7A4F0F161419}" dt="2022-11-28T12:25:14.744" v="1911" actId="478"/>
          <ac:picMkLst>
            <pc:docMk/>
            <pc:sldMk cId="1092754112" sldId="300"/>
            <ac:picMk id="3" creationId="{E2C76DCF-7F33-1127-166E-A795CF416E3F}"/>
          </ac:picMkLst>
        </pc:picChg>
        <pc:picChg chg="add del mod">
          <ac:chgData name="ding zhiyuan" userId="63586b34e7616ef5" providerId="LiveId" clId="{F93A142C-83A3-465E-97AF-7A4F0F161419}" dt="2022-11-28T12:26:09.057" v="1960" actId="478"/>
          <ac:picMkLst>
            <pc:docMk/>
            <pc:sldMk cId="1092754112" sldId="300"/>
            <ac:picMk id="4" creationId="{D9DB3AD5-6B5F-0F6A-81DC-62A216C1E545}"/>
          </ac:picMkLst>
        </pc:picChg>
        <pc:picChg chg="add mod">
          <ac:chgData name="ding zhiyuan" userId="63586b34e7616ef5" providerId="LiveId" clId="{F93A142C-83A3-465E-97AF-7A4F0F161419}" dt="2022-11-28T12:31:57.493" v="1963" actId="14100"/>
          <ac:picMkLst>
            <pc:docMk/>
            <pc:sldMk cId="1092754112" sldId="300"/>
            <ac:picMk id="6" creationId="{7E5B864A-0F6B-0889-D93D-303468572971}"/>
          </ac:picMkLst>
        </pc:picChg>
      </pc:sldChg>
      <pc:sldChg chg="addSp delSp modSp add mod delAnim modAnim">
        <pc:chgData name="ding zhiyuan" userId="63586b34e7616ef5" providerId="LiveId" clId="{F93A142C-83A3-465E-97AF-7A4F0F161419}" dt="2022-11-28T12:59:21.095" v="2024" actId="1076"/>
        <pc:sldMkLst>
          <pc:docMk/>
          <pc:sldMk cId="1460891996" sldId="301"/>
        </pc:sldMkLst>
        <pc:spChg chg="add mod">
          <ac:chgData name="ding zhiyuan" userId="63586b34e7616ef5" providerId="LiveId" clId="{F93A142C-83A3-465E-97AF-7A4F0F161419}" dt="2022-11-28T12:58:15.246" v="2015" actId="1076"/>
          <ac:spMkLst>
            <pc:docMk/>
            <pc:sldMk cId="1460891996" sldId="301"/>
            <ac:spMk id="4" creationId="{F4B357E3-FC7F-7266-BD6E-44302469680A}"/>
          </ac:spMkLst>
        </pc:spChg>
        <pc:spChg chg="add mod">
          <ac:chgData name="ding zhiyuan" userId="63586b34e7616ef5" providerId="LiveId" clId="{F93A142C-83A3-465E-97AF-7A4F0F161419}" dt="2022-11-28T12:57:44.806" v="2008" actId="1076"/>
          <ac:spMkLst>
            <pc:docMk/>
            <pc:sldMk cId="1460891996" sldId="301"/>
            <ac:spMk id="5" creationId="{28E6090F-4793-83B5-11EE-4D91671DC1B8}"/>
          </ac:spMkLst>
        </pc:spChg>
        <pc:spChg chg="add del mod">
          <ac:chgData name="ding zhiyuan" userId="63586b34e7616ef5" providerId="LiveId" clId="{F93A142C-83A3-465E-97AF-7A4F0F161419}" dt="2022-11-28T12:57:08.484" v="1998" actId="478"/>
          <ac:spMkLst>
            <pc:docMk/>
            <pc:sldMk cId="1460891996" sldId="301"/>
            <ac:spMk id="9" creationId="{2EB8AEE1-C03B-985A-C0BB-ACF935A1B0D6}"/>
          </ac:spMkLst>
        </pc:spChg>
        <pc:spChg chg="add mod">
          <ac:chgData name="ding zhiyuan" userId="63586b34e7616ef5" providerId="LiveId" clId="{F93A142C-83A3-465E-97AF-7A4F0F161419}" dt="2022-11-28T12:59:18.227" v="2023" actId="1076"/>
          <ac:spMkLst>
            <pc:docMk/>
            <pc:sldMk cId="1460891996" sldId="301"/>
            <ac:spMk id="10" creationId="{AC526233-83B5-6965-26CE-0481B5053471}"/>
          </ac:spMkLst>
        </pc:spChg>
        <pc:spChg chg="mod">
          <ac:chgData name="ding zhiyuan" userId="63586b34e7616ef5" providerId="LiveId" clId="{F93A142C-83A3-465E-97AF-7A4F0F161419}" dt="2022-11-28T12:57:47.351" v="2009" actId="1076"/>
          <ac:spMkLst>
            <pc:docMk/>
            <pc:sldMk cId="1460891996" sldId="301"/>
            <ac:spMk id="18" creationId="{00000000-0000-0000-0000-000000000000}"/>
          </ac:spMkLst>
        </pc:spChg>
        <pc:spChg chg="del">
          <ac:chgData name="ding zhiyuan" userId="63586b34e7616ef5" providerId="LiveId" clId="{F93A142C-83A3-465E-97AF-7A4F0F161419}" dt="2022-11-28T12:55:42.153" v="1992" actId="478"/>
          <ac:spMkLst>
            <pc:docMk/>
            <pc:sldMk cId="1460891996" sldId="301"/>
            <ac:spMk id="21" creationId="{00000000-0000-0000-0000-000000000000}"/>
          </ac:spMkLst>
        </pc:spChg>
        <pc:spChg chg="mod">
          <ac:chgData name="ding zhiyuan" userId="63586b34e7616ef5" providerId="LiveId" clId="{F93A142C-83A3-465E-97AF-7A4F0F161419}" dt="2022-11-28T12:32:30.373" v="1975"/>
          <ac:spMkLst>
            <pc:docMk/>
            <pc:sldMk cId="1460891996" sldId="301"/>
            <ac:spMk id="30" creationId="{D9D0680D-ABA7-4C46-A63A-2EBFF46E02DA}"/>
          </ac:spMkLst>
        </pc:spChg>
        <pc:picChg chg="add mod">
          <ac:chgData name="ding zhiyuan" userId="63586b34e7616ef5" providerId="LiveId" clId="{F93A142C-83A3-465E-97AF-7A4F0F161419}" dt="2022-11-28T12:54:50.588" v="1985" actId="14100"/>
          <ac:picMkLst>
            <pc:docMk/>
            <pc:sldMk cId="1460891996" sldId="301"/>
            <ac:picMk id="3" creationId="{FCB77AFB-4466-E3C5-7F09-C36C98A0BC00}"/>
          </ac:picMkLst>
        </pc:picChg>
        <pc:picChg chg="del">
          <ac:chgData name="ding zhiyuan" userId="63586b34e7616ef5" providerId="LiveId" clId="{F93A142C-83A3-465E-97AF-7A4F0F161419}" dt="2022-11-28T12:32:03.662" v="1965" actId="478"/>
          <ac:picMkLst>
            <pc:docMk/>
            <pc:sldMk cId="1460891996" sldId="301"/>
            <ac:picMk id="6" creationId="{7E5B864A-0F6B-0889-D93D-303468572971}"/>
          </ac:picMkLst>
        </pc:picChg>
        <pc:picChg chg="add mod">
          <ac:chgData name="ding zhiyuan" userId="63586b34e7616ef5" providerId="LiveId" clId="{F93A142C-83A3-465E-97AF-7A4F0F161419}" dt="2022-11-28T12:59:21.095" v="2024" actId="1076"/>
          <ac:picMkLst>
            <pc:docMk/>
            <pc:sldMk cId="1460891996" sldId="301"/>
            <ac:picMk id="8" creationId="{038AB6F7-F617-2481-22D8-BE3B17D30543}"/>
          </ac:picMkLst>
        </pc:picChg>
      </pc:sldChg>
      <pc:sldChg chg="addSp delSp modSp add mod">
        <pc:chgData name="ding zhiyuan" userId="63586b34e7616ef5" providerId="LiveId" clId="{F93A142C-83A3-465E-97AF-7A4F0F161419}" dt="2022-11-28T13:26:45.935" v="2033" actId="478"/>
        <pc:sldMkLst>
          <pc:docMk/>
          <pc:sldMk cId="4234153457" sldId="302"/>
        </pc:sldMkLst>
        <pc:picChg chg="add mod">
          <ac:chgData name="ding zhiyuan" userId="63586b34e7616ef5" providerId="LiveId" clId="{F93A142C-83A3-465E-97AF-7A4F0F161419}" dt="2022-11-28T13:09:50.150" v="2028" actId="1076"/>
          <ac:picMkLst>
            <pc:docMk/>
            <pc:sldMk cId="4234153457" sldId="302"/>
            <ac:picMk id="3" creationId="{B633A49A-D4C6-8646-6997-47EB1E897F58}"/>
          </ac:picMkLst>
        </pc:picChg>
        <pc:picChg chg="add mod">
          <ac:chgData name="ding zhiyuan" userId="63586b34e7616ef5" providerId="LiveId" clId="{F93A142C-83A3-465E-97AF-7A4F0F161419}" dt="2022-11-28T13:26:36.967" v="2029"/>
          <ac:picMkLst>
            <pc:docMk/>
            <pc:sldMk cId="4234153457" sldId="302"/>
            <ac:picMk id="4" creationId="{E75B7287-9D93-F1B5-AF11-2FC6FBBEC6A4}"/>
          </ac:picMkLst>
        </pc:picChg>
        <pc:picChg chg="add del mod">
          <ac:chgData name="ding zhiyuan" userId="63586b34e7616ef5" providerId="LiveId" clId="{F93A142C-83A3-465E-97AF-7A4F0F161419}" dt="2022-11-28T13:26:45.935" v="2033" actId="478"/>
          <ac:picMkLst>
            <pc:docMk/>
            <pc:sldMk cId="4234153457" sldId="302"/>
            <ac:picMk id="5" creationId="{A65C2B25-426E-90E5-997D-F6A22841312B}"/>
          </ac:picMkLst>
        </pc:picChg>
        <pc:picChg chg="del">
          <ac:chgData name="ding zhiyuan" userId="63586b34e7616ef5" providerId="LiveId" clId="{F93A142C-83A3-465E-97AF-7A4F0F161419}" dt="2022-11-28T13:09:32.602" v="2026" actId="478"/>
          <ac:picMkLst>
            <pc:docMk/>
            <pc:sldMk cId="4234153457" sldId="302"/>
            <ac:picMk id="6" creationId="{7E5B864A-0F6B-0889-D93D-303468572971}"/>
          </ac:picMkLst>
        </pc:picChg>
        <pc:picChg chg="add del mod">
          <ac:chgData name="ding zhiyuan" userId="63586b34e7616ef5" providerId="LiveId" clId="{F93A142C-83A3-465E-97AF-7A4F0F161419}" dt="2022-11-28T13:26:45.512" v="2032" actId="478"/>
          <ac:picMkLst>
            <pc:docMk/>
            <pc:sldMk cId="4234153457" sldId="302"/>
            <ac:picMk id="7" creationId="{BE030748-19A3-1256-4109-3124E446B6C4}"/>
          </ac:picMkLst>
        </pc:picChg>
      </pc:sldChg>
      <pc:sldChg chg="addSp delSp modSp add mod">
        <pc:chgData name="ding zhiyuan" userId="63586b34e7616ef5" providerId="LiveId" clId="{F93A142C-83A3-465E-97AF-7A4F0F161419}" dt="2022-11-28T13:28:22.594" v="2050" actId="1076"/>
        <pc:sldMkLst>
          <pc:docMk/>
          <pc:sldMk cId="1595053969" sldId="303"/>
        </pc:sldMkLst>
        <pc:picChg chg="del">
          <ac:chgData name="ding zhiyuan" userId="63586b34e7616ef5" providerId="LiveId" clId="{F93A142C-83A3-465E-97AF-7A4F0F161419}" dt="2022-11-28T13:28:18.581" v="2049" actId="478"/>
          <ac:picMkLst>
            <pc:docMk/>
            <pc:sldMk cId="1595053969" sldId="303"/>
            <ac:picMk id="3" creationId="{B633A49A-D4C6-8646-6997-47EB1E897F58}"/>
          </ac:picMkLst>
        </pc:picChg>
        <pc:picChg chg="del">
          <ac:chgData name="ding zhiyuan" userId="63586b34e7616ef5" providerId="LiveId" clId="{F93A142C-83A3-465E-97AF-7A4F0F161419}" dt="2022-11-28T13:28:15.630" v="2047" actId="478"/>
          <ac:picMkLst>
            <pc:docMk/>
            <pc:sldMk cId="1595053969" sldId="303"/>
            <ac:picMk id="4" creationId="{E75B7287-9D93-F1B5-AF11-2FC6FBBEC6A4}"/>
          </ac:picMkLst>
        </pc:picChg>
        <pc:picChg chg="add mod">
          <ac:chgData name="ding zhiyuan" userId="63586b34e7616ef5" providerId="LiveId" clId="{F93A142C-83A3-465E-97AF-7A4F0F161419}" dt="2022-11-28T13:28:22.594" v="2050" actId="1076"/>
          <ac:picMkLst>
            <pc:docMk/>
            <pc:sldMk cId="1595053969" sldId="303"/>
            <ac:picMk id="5" creationId="{D5DA2265-0A6A-BD49-3CF5-A9AF9F1E225F}"/>
          </ac:picMkLst>
        </pc:picChg>
      </pc:sldChg>
      <pc:sldChg chg="addSp delSp modSp add mod">
        <pc:chgData name="ding zhiyuan" userId="63586b34e7616ef5" providerId="LiveId" clId="{F93A142C-83A3-465E-97AF-7A4F0F161419}" dt="2022-11-28T13:32:50.018" v="2057" actId="1076"/>
        <pc:sldMkLst>
          <pc:docMk/>
          <pc:sldMk cId="762659957" sldId="304"/>
        </pc:sldMkLst>
        <pc:picChg chg="del">
          <ac:chgData name="ding zhiyuan" userId="63586b34e7616ef5" providerId="LiveId" clId="{F93A142C-83A3-465E-97AF-7A4F0F161419}" dt="2022-11-28T13:31:22.952" v="2053" actId="478"/>
          <ac:picMkLst>
            <pc:docMk/>
            <pc:sldMk cId="762659957" sldId="304"/>
            <ac:picMk id="3" creationId="{B633A49A-D4C6-8646-6997-47EB1E897F58}"/>
          </ac:picMkLst>
        </pc:picChg>
        <pc:picChg chg="del">
          <ac:chgData name="ding zhiyuan" userId="63586b34e7616ef5" providerId="LiveId" clId="{F93A142C-83A3-465E-97AF-7A4F0F161419}" dt="2022-11-28T13:31:21.377" v="2052" actId="478"/>
          <ac:picMkLst>
            <pc:docMk/>
            <pc:sldMk cId="762659957" sldId="304"/>
            <ac:picMk id="4" creationId="{E75B7287-9D93-F1B5-AF11-2FC6FBBEC6A4}"/>
          </ac:picMkLst>
        </pc:picChg>
        <pc:picChg chg="add mod">
          <ac:chgData name="ding zhiyuan" userId="63586b34e7616ef5" providerId="LiveId" clId="{F93A142C-83A3-465E-97AF-7A4F0F161419}" dt="2022-11-28T13:31:29.227" v="2055" actId="1076"/>
          <ac:picMkLst>
            <pc:docMk/>
            <pc:sldMk cId="762659957" sldId="304"/>
            <ac:picMk id="5" creationId="{164E29D7-6B4E-5154-AA2D-7D38DDDDBC19}"/>
          </ac:picMkLst>
        </pc:picChg>
        <pc:picChg chg="add mod">
          <ac:chgData name="ding zhiyuan" userId="63586b34e7616ef5" providerId="LiveId" clId="{F93A142C-83A3-465E-97AF-7A4F0F161419}" dt="2022-11-28T13:32:50.018" v="2057" actId="1076"/>
          <ac:picMkLst>
            <pc:docMk/>
            <pc:sldMk cId="762659957" sldId="304"/>
            <ac:picMk id="7" creationId="{14298B4C-AC96-2FBD-A3B4-06B9DBE2F389}"/>
          </ac:picMkLst>
        </pc:picChg>
      </pc:sldChg>
      <pc:sldChg chg="addSp delSp modSp add mod">
        <pc:chgData name="ding zhiyuan" userId="63586b34e7616ef5" providerId="LiveId" clId="{F93A142C-83A3-465E-97AF-7A4F0F161419}" dt="2022-11-28T13:36:39.305" v="2062" actId="1076"/>
        <pc:sldMkLst>
          <pc:docMk/>
          <pc:sldMk cId="968382897" sldId="305"/>
        </pc:sldMkLst>
        <pc:picChg chg="del">
          <ac:chgData name="ding zhiyuan" userId="63586b34e7616ef5" providerId="LiveId" clId="{F93A142C-83A3-465E-97AF-7A4F0F161419}" dt="2022-11-28T13:32:53.159" v="2058" actId="478"/>
          <ac:picMkLst>
            <pc:docMk/>
            <pc:sldMk cId="968382897" sldId="305"/>
            <ac:picMk id="3" creationId="{B633A49A-D4C6-8646-6997-47EB1E897F58}"/>
          </ac:picMkLst>
        </pc:picChg>
        <pc:picChg chg="del">
          <ac:chgData name="ding zhiyuan" userId="63586b34e7616ef5" providerId="LiveId" clId="{F93A142C-83A3-465E-97AF-7A4F0F161419}" dt="2022-11-28T13:31:10.224" v="2051" actId="478"/>
          <ac:picMkLst>
            <pc:docMk/>
            <pc:sldMk cId="968382897" sldId="305"/>
            <ac:picMk id="4" creationId="{E75B7287-9D93-F1B5-AF11-2FC6FBBEC6A4}"/>
          </ac:picMkLst>
        </pc:picChg>
        <pc:picChg chg="add mod">
          <ac:chgData name="ding zhiyuan" userId="63586b34e7616ef5" providerId="LiveId" clId="{F93A142C-83A3-465E-97AF-7A4F0F161419}" dt="2022-11-28T13:36:37.120" v="2060" actId="1076"/>
          <ac:picMkLst>
            <pc:docMk/>
            <pc:sldMk cId="968382897" sldId="305"/>
            <ac:picMk id="5" creationId="{3C31C21F-65CA-C51D-755F-6C98B11240FF}"/>
          </ac:picMkLst>
        </pc:picChg>
        <pc:picChg chg="add mod">
          <ac:chgData name="ding zhiyuan" userId="63586b34e7616ef5" providerId="LiveId" clId="{F93A142C-83A3-465E-97AF-7A4F0F161419}" dt="2022-11-28T13:36:39.305" v="2062" actId="1076"/>
          <ac:picMkLst>
            <pc:docMk/>
            <pc:sldMk cId="968382897" sldId="305"/>
            <ac:picMk id="7" creationId="{E2FCCBC1-108F-EC51-8F7A-5FDA81916A33}"/>
          </ac:picMkLst>
        </pc:picChg>
      </pc:sldChg>
      <pc:sldChg chg="new del">
        <pc:chgData name="ding zhiyuan" userId="63586b34e7616ef5" providerId="LiveId" clId="{F93A142C-83A3-465E-97AF-7A4F0F161419}" dt="2022-11-28T13:27:09.734" v="2041" actId="47"/>
        <pc:sldMkLst>
          <pc:docMk/>
          <pc:sldMk cId="1044076526" sldId="305"/>
        </pc:sldMkLst>
      </pc:sldChg>
      <pc:sldChg chg="delSp add mod">
        <pc:chgData name="ding zhiyuan" userId="63586b34e7616ef5" providerId="LiveId" clId="{F93A142C-83A3-465E-97AF-7A4F0F161419}" dt="2022-11-28T13:36:50.200" v="2064" actId="478"/>
        <pc:sldMkLst>
          <pc:docMk/>
          <pc:sldMk cId="3067134637" sldId="306"/>
        </pc:sldMkLst>
        <pc:picChg chg="del">
          <ac:chgData name="ding zhiyuan" userId="63586b34e7616ef5" providerId="LiveId" clId="{F93A142C-83A3-465E-97AF-7A4F0F161419}" dt="2022-11-28T13:36:50.200" v="2064" actId="478"/>
          <ac:picMkLst>
            <pc:docMk/>
            <pc:sldMk cId="3067134637" sldId="306"/>
            <ac:picMk id="5" creationId="{D5DA2265-0A6A-BD49-3CF5-A9AF9F1E225F}"/>
          </ac:picMkLst>
        </pc:picChg>
      </pc:sldChg>
      <pc:sldChg chg="new del">
        <pc:chgData name="ding zhiyuan" userId="63586b34e7616ef5" providerId="LiveId" clId="{F93A142C-83A3-465E-97AF-7A4F0F161419}" dt="2022-11-28T13:27:11.333" v="2042" actId="47"/>
        <pc:sldMkLst>
          <pc:docMk/>
          <pc:sldMk cId="3898568637" sldId="306"/>
        </pc:sldMkLst>
      </pc:sldChg>
      <pc:sldChg chg="new del">
        <pc:chgData name="ding zhiyuan" userId="63586b34e7616ef5" providerId="LiveId" clId="{F93A142C-83A3-465E-97AF-7A4F0F161419}" dt="2022-11-28T13:27:12.753" v="2043" actId="47"/>
        <pc:sldMkLst>
          <pc:docMk/>
          <pc:sldMk cId="2925148542" sldId="307"/>
        </pc:sldMkLst>
      </pc:sldChg>
      <pc:sldChg chg="new del">
        <pc:chgData name="ding zhiyuan" userId="63586b34e7616ef5" providerId="LiveId" clId="{F93A142C-83A3-465E-97AF-7A4F0F161419}" dt="2022-11-28T13:27:14.548" v="2044" actId="47"/>
        <pc:sldMkLst>
          <pc:docMk/>
          <pc:sldMk cId="3220037859" sldId="308"/>
        </pc:sldMkLst>
      </pc:sldChg>
      <pc:sldChg chg="new del">
        <pc:chgData name="ding zhiyuan" userId="63586b34e7616ef5" providerId="LiveId" clId="{F93A142C-83A3-465E-97AF-7A4F0F161419}" dt="2022-11-28T13:27:16.381" v="2045" actId="47"/>
        <pc:sldMkLst>
          <pc:docMk/>
          <pc:sldMk cId="635288616" sldId="309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9T12:46:15.92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3A295-B9C1-4413-A4FD-97E506DFA6B0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E864E-1C51-46B7-9649-35DC3BE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68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E864E-1C51-46B7-9649-35DC3BEBB5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6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E864E-1C51-46B7-9649-35DC3BEBB5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46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361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E864E-1C51-46B7-9649-35DC3BEBB5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21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F6E-DFE5-4920-8AAA-843FA7209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04132B-1F06-4316-955D-F3C0C3A77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16742-363E-42CC-A75F-D99B78A9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04AE28-7EDD-4475-9E0D-211A0CAD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D89958-7A13-43E8-A5ED-6767ACD2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16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FA953-4541-4406-8CCB-50A4B98D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0B47C61-6F4B-46D1-9B05-D377D8E08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BEFA1E-12B7-44ED-BBA2-39E755807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352A82-B970-441A-B9C2-97FA59C70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0A2884-AFC5-4DB6-824D-E1A58435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9EDBB2-070E-4937-8E32-D158A01E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D4B9A-A415-4B3F-9EC9-A36E0199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BD5612-6810-4991-82E8-B5E2C76A2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07E8B-27DF-4626-A4D7-1F28D96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625D7E-D261-4790-8E5F-FC2B1668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CC67CA-8407-4FC8-B031-341B1D6A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092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8A1BE9-9E38-4FAA-87AA-03832DADE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B803DD-CC6B-45CA-9E54-B0AFE3C78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5E84EA-84A3-47F8-97FE-AD371201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D3EBE8-52AB-4415-AF99-A87F857B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2716E4-9EB8-4831-B632-E87D3CB7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260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bg>
      <p:bgPr>
        <a:solidFill>
          <a:srgbClr val="2C2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BAB3617F-F9FF-4940-80CB-0381BB4B3DDA}"/>
              </a:ext>
            </a:extLst>
          </p:cNvPr>
          <p:cNvCxnSpPr/>
          <p:nvPr userDrawn="1"/>
        </p:nvCxnSpPr>
        <p:spPr>
          <a:xfrm>
            <a:off x="0" y="551340"/>
            <a:ext cx="12192000" cy="0"/>
          </a:xfrm>
          <a:prstGeom prst="line">
            <a:avLst/>
          </a:prstGeom>
          <a:ln w="12700">
            <a:solidFill>
              <a:srgbClr val="B0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ACE0F600-FC6C-426C-AA6A-AC2123352ED7}"/>
              </a:ext>
            </a:extLst>
          </p:cNvPr>
          <p:cNvSpPr/>
          <p:nvPr userDrawn="1"/>
        </p:nvSpPr>
        <p:spPr>
          <a:xfrm>
            <a:off x="366138" y="305120"/>
            <a:ext cx="233910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项目背景介绍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D150CE-33B5-46E2-82AD-7FE833CC496E}"/>
              </a:ext>
            </a:extLst>
          </p:cNvPr>
          <p:cNvSpPr/>
          <p:nvPr userDrawn="1"/>
        </p:nvSpPr>
        <p:spPr>
          <a:xfrm>
            <a:off x="11376587" y="551341"/>
            <a:ext cx="815413" cy="94244"/>
          </a:xfrm>
          <a:prstGeom prst="rect">
            <a:avLst/>
          </a:prstGeom>
          <a:solidFill>
            <a:srgbClr val="B0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E1D7F1-62A5-49BF-8899-2F8FB9BBF2F4}"/>
              </a:ext>
            </a:extLst>
          </p:cNvPr>
          <p:cNvSpPr txBox="1"/>
          <p:nvPr userDrawn="1"/>
        </p:nvSpPr>
        <p:spPr>
          <a:xfrm>
            <a:off x="-144693" y="6981395"/>
            <a:ext cx="413553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定制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PPT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：静水流深工作室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QQ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276060523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微信：</a:t>
            </a:r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whishile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电话：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18928897164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9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936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159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DA75F-BEB9-4BA0-8834-813AE6C8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852D6-6A8A-4564-AB9A-AD7FD00F0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2197A-2545-4A4B-AC9F-B972C87E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B35CF-43DD-4154-8F9D-C70D658E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B1D14D-F605-47F3-9947-6F47DD63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ADCC5A-1299-4059-B464-EF54A52250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94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149006-9387-4A87-B9EF-48DD8DDC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686AA2-2806-4D16-8F9E-2AB89764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C6382-89F7-47A6-A83C-76BE5726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4C5378-61AF-464A-A94D-29BC9B4C48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9D27FC-8174-40EA-8E06-A19B6794DC94}"/>
              </a:ext>
            </a:extLst>
          </p:cNvPr>
          <p:cNvSpPr/>
          <p:nvPr userDrawn="1"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C1B1A9-505A-4517-8B05-67AB705F0589}"/>
              </a:ext>
            </a:extLst>
          </p:cNvPr>
          <p:cNvSpPr/>
          <p:nvPr userDrawn="1"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服装&#10;&#10;已生成高可信度的说明">
            <a:extLst>
              <a:ext uri="{FF2B5EF4-FFF2-40B4-BE49-F238E27FC236}">
                <a16:creationId xmlns:a16="http://schemas.microsoft.com/office/drawing/2014/main" id="{69FB4627-D435-4EBE-B901-8F3B55B32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3201" y="5580717"/>
            <a:ext cx="1534911" cy="1862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70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E1AFA-1BD6-4AFC-A864-2784C0BA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5A5DD-6D25-418D-99AC-75F513F78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2B2100-A712-488A-B791-1EC729BDF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23F810-1F2B-4ED2-ACAD-E116AE8D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C5C3B1-8C33-41F8-975B-80BC0D64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DE0F85-9823-40DA-B7BA-363B1C37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23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EB2E5-716A-4669-AE02-2A582C8C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5126C-6999-4C75-8D93-BC8C5E4A5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821B8B-4B1E-46CF-90F0-D8EE5112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488158-C5EF-4ECB-8B87-E1B2A2AB0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5432DB-1F62-4B91-B438-F65A27863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9E34F7-84E1-40DA-B1EA-D80BFA3D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7406E6-1F44-444E-9232-DDBCD7BC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DFE5A4-6FB6-4985-ADE7-8405779A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20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EB2E5-716A-4669-AE02-2A582C8C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5126C-6999-4C75-8D93-BC8C5E4A5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821B8B-4B1E-46CF-90F0-D8EE5112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488158-C5EF-4ECB-8B87-E1B2A2AB0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5432DB-1F62-4B91-B438-F65A27863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9E34F7-84E1-40DA-B1EA-D80BFA3D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7406E6-1F44-444E-9232-DDBCD7BC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DFE5A4-6FB6-4985-ADE7-8405779A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2E0D7C9-BF32-FCF4-1196-2C4C26F8C8C7}"/>
              </a:ext>
            </a:extLst>
          </p:cNvPr>
          <p:cNvSpPr txBox="1"/>
          <p:nvPr userDrawn="1"/>
        </p:nvSpPr>
        <p:spPr>
          <a:xfrm>
            <a:off x="1835133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32694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FAC10-9BA3-4AB3-AA86-6481EF9E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7D798E-6108-4A90-AAA5-4F9AC7C4E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4032A-677A-450D-9570-0AD67111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F8CE5A-F491-45D1-9991-26BE38B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43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E190A4-6AED-4EC7-9878-9C1ABDBF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90007C-AA47-4872-90A4-05B9A811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80D686-BB2E-4EB5-B408-9B867688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50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1BF36-D36F-4948-838B-9FA7770B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5CE505-BC2A-48A4-ABAD-340F5908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F1C59D-FD7F-4E93-BE27-5B0518C92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87282E-3132-4FF0-AE82-D2CA6602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EB570F-653E-47F8-BCA9-DB60C035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FC2E30-C9A2-4093-85FF-5E5CE8C3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42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B560FE-5B46-40B0-B99B-70BB0EBE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EB82C8-F363-4012-A0EE-AF3FD15AD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3EF2D6-D02C-403B-A2B4-516C7C5B3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74A23-6202-4CD2-8574-185C4F1BCB1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CA044-2E0A-4C2C-8838-BA19C8402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3E2A59-C6D6-4DCE-A781-159B58AC9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C4504-FF4F-4B35-8136-DB891B6A3CA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户外艺术系列, 就坐, 网, 黑色&#10;&#10;已生成高可信度的说明">
            <a:extLst>
              <a:ext uri="{FF2B5EF4-FFF2-40B4-BE49-F238E27FC236}">
                <a16:creationId xmlns:a16="http://schemas.microsoft.com/office/drawing/2014/main" id="{F9FFD5CC-21E7-4216-95F5-11F24BB91A1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7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51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F8808EE4-9783-445B-98D7-7F96F650300B}"/>
              </a:ext>
            </a:extLst>
          </p:cNvPr>
          <p:cNvSpPr/>
          <p:nvPr/>
        </p:nvSpPr>
        <p:spPr>
          <a:xfrm>
            <a:off x="1592731" y="5304339"/>
            <a:ext cx="24277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ko-KR" altLang="en-US" sz="2000" b="1" dirty="0"/>
              <a:t>컴퓨터공학과</a:t>
            </a:r>
            <a:endParaRPr lang="en-US" altLang="ko-KR" sz="2000" b="1" dirty="0"/>
          </a:p>
          <a:p>
            <a:r>
              <a:rPr lang="en-US" altLang="ko-KR" sz="2000" b="1" dirty="0"/>
              <a:t>2020308004</a:t>
            </a: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정지원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C2748B5-7A47-4A99-9F45-367E78B25CEF}"/>
              </a:ext>
            </a:extLst>
          </p:cNvPr>
          <p:cNvSpPr/>
          <p:nvPr/>
        </p:nvSpPr>
        <p:spPr>
          <a:xfrm>
            <a:off x="744518" y="1662712"/>
            <a:ext cx="10273966" cy="2320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 algn="ctr">
              <a:spcBef>
                <a:spcPct val="20000"/>
              </a:spcBef>
              <a:buClr>
                <a:schemeClr val="accent3"/>
              </a:buClr>
              <a:defRPr/>
            </a:pPr>
            <a:r>
              <a:rPr lang="ko-KR" altLang="en-US" sz="8000" dirty="0">
                <a:solidFill>
                  <a:schemeClr val="accent5">
                    <a:lumMod val="50000"/>
                  </a:schemeClr>
                </a:solidFill>
              </a:rPr>
              <a:t>자전거 대여 수요 예측</a:t>
            </a:r>
          </a:p>
          <a:p>
            <a:pPr marL="274320" lvl="0" indent="-274320" algn="ctr">
              <a:spcBef>
                <a:spcPct val="20000"/>
              </a:spcBef>
              <a:buClr>
                <a:schemeClr val="accent3"/>
              </a:buClr>
              <a:defRPr/>
            </a:pPr>
            <a:endParaRPr lang="en-US" altLang="zh-CN" sz="5400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6DF3D4-A638-DFC4-3FC5-EB1358C9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232996"/>
            <a:ext cx="6017443" cy="15788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B0A115-66E5-EAFB-B140-DF514EAE6C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03695" y="5175316"/>
            <a:ext cx="1696426" cy="155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文本框 89"/>
          <p:cNvSpPr txBox="1"/>
          <p:nvPr/>
        </p:nvSpPr>
        <p:spPr>
          <a:xfrm>
            <a:off x="1425729" y="2725063"/>
            <a:ext cx="136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3200" dirty="0">
                <a:solidFill>
                  <a:srgbClr val="FFFFFF"/>
                </a:solidFill>
                <a:cs typeface="+mn-ea"/>
                <a:sym typeface="+mn-lt"/>
              </a:rPr>
              <a:t>+ 100</a:t>
            </a:r>
            <a:endParaRPr lang="zh-CN" altLang="en-US" sz="3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C793994-3578-4B24-863C-D72B14B167BB}"/>
              </a:ext>
            </a:extLst>
          </p:cNvPr>
          <p:cNvSpPr/>
          <p:nvPr/>
        </p:nvSpPr>
        <p:spPr>
          <a:xfrm>
            <a:off x="1272970" y="335503"/>
            <a:ext cx="39100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1C617E"/>
                </a:solidFill>
                <a:cs typeface="+mn-ea"/>
                <a:sym typeface="+mn-lt"/>
              </a:rPr>
              <a:t>데이터 </a:t>
            </a:r>
            <a:r>
              <a:rPr lang="ko-KR" altLang="en-US" sz="2400" b="1" dirty="0" err="1">
                <a:solidFill>
                  <a:srgbClr val="1C617E"/>
                </a:solidFill>
                <a:cs typeface="+mn-ea"/>
                <a:sym typeface="+mn-lt"/>
              </a:rPr>
              <a:t>전처리</a:t>
            </a:r>
            <a:r>
              <a:rPr lang="ko-KR" altLang="en-US" sz="2400" b="1" dirty="0">
                <a:solidFill>
                  <a:srgbClr val="1C617E"/>
                </a:solidFill>
                <a:cs typeface="+mn-ea"/>
                <a:sym typeface="+mn-lt"/>
              </a:rPr>
              <a:t> 및 특징 처리</a:t>
            </a:r>
            <a:endParaRPr lang="zh-CN" altLang="en-US" sz="24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23E0E84-CA62-42F3-90FE-64E7D99DCF15}"/>
              </a:ext>
            </a:extLst>
          </p:cNvPr>
          <p:cNvSpPr txBox="1"/>
          <p:nvPr/>
        </p:nvSpPr>
        <p:spPr>
          <a:xfrm>
            <a:off x="1272970" y="704029"/>
            <a:ext cx="3355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sz="1400" b="1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날짜 데이터 처리 및 특징 카테고리 전환</a:t>
            </a:r>
            <a:endParaRPr lang="en-US" altLang="zh-CN" sz="1400" b="1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FEA4F0-CCFF-1331-E254-C777B0D1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806"/>
            <a:ext cx="5314566" cy="24171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CFFFED-83E5-5C0A-6F15-19594E21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4" y="3638810"/>
            <a:ext cx="3939898" cy="30057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695716-C30E-11F6-2041-B78143641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655" y="587168"/>
            <a:ext cx="5815547" cy="203472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8860F71-96A7-47A4-6250-3A2B20174881}"/>
              </a:ext>
            </a:extLst>
          </p:cNvPr>
          <p:cNvSpPr txBox="1"/>
          <p:nvPr/>
        </p:nvSpPr>
        <p:spPr>
          <a:xfrm>
            <a:off x="6170217" y="2668652"/>
            <a:ext cx="4534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>
                <a:solidFill>
                  <a:srgbClr val="4EC2E6"/>
                </a:solidFill>
              </a:rPr>
              <a:t>3σ </a:t>
            </a:r>
            <a:r>
              <a:rPr lang="ko-KR" altLang="en-US" dirty="0">
                <a:solidFill>
                  <a:srgbClr val="4EC2E6"/>
                </a:solidFill>
              </a:rPr>
              <a:t>원칙</a:t>
            </a:r>
            <a:r>
              <a:rPr lang="zh-CN" altLang="en-US" dirty="0">
                <a:solidFill>
                  <a:srgbClr val="4EC2E6"/>
                </a:solidFill>
                <a:latin typeface="Inter"/>
              </a:rPr>
              <a:t>：</a:t>
            </a:r>
            <a:r>
              <a:rPr lang="ko-KR" altLang="en-US" dirty="0">
                <a:solidFill>
                  <a:srgbClr val="4EC2E6"/>
                </a:solidFill>
                <a:latin typeface="Inter"/>
              </a:rPr>
              <a:t>검출 데이터 세트에 랜덤 오차만 포함되어 있다고 가정하면 표준 편차를 계산하여 일정한 확률에 따라 구간을 결정해야 하며</a:t>
            </a:r>
            <a:r>
              <a:rPr lang="en-US" altLang="ko-KR" dirty="0">
                <a:solidFill>
                  <a:srgbClr val="4EC2E6"/>
                </a:solidFill>
                <a:latin typeface="Inter"/>
              </a:rPr>
              <a:t>, </a:t>
            </a:r>
            <a:r>
              <a:rPr lang="ko-KR" altLang="en-US" dirty="0">
                <a:solidFill>
                  <a:srgbClr val="4EC2E6"/>
                </a:solidFill>
                <a:latin typeface="Inter"/>
              </a:rPr>
              <a:t>이 구간을 초과하는 오차는 랜덤 오차가 아니라 </a:t>
            </a:r>
            <a:r>
              <a:rPr lang="ko-KR" altLang="en-US" dirty="0" err="1">
                <a:solidFill>
                  <a:srgbClr val="4EC2E6"/>
                </a:solidFill>
                <a:latin typeface="Inter"/>
              </a:rPr>
              <a:t>조오차이며</a:t>
            </a:r>
            <a:r>
              <a:rPr lang="en-US" altLang="ko-KR" dirty="0">
                <a:solidFill>
                  <a:srgbClr val="4EC2E6"/>
                </a:solidFill>
                <a:latin typeface="Inter"/>
              </a:rPr>
              <a:t>, </a:t>
            </a:r>
            <a:r>
              <a:rPr lang="ko-KR" altLang="en-US" dirty="0">
                <a:solidFill>
                  <a:srgbClr val="4EC2E6"/>
                </a:solidFill>
                <a:latin typeface="Inter"/>
              </a:rPr>
              <a:t>이 오차를 포함하는 데이터를 제거해야 합니다</a:t>
            </a:r>
            <a:r>
              <a:rPr lang="en-US" altLang="ko-KR" dirty="0">
                <a:solidFill>
                  <a:srgbClr val="4EC2E6"/>
                </a:solidFill>
                <a:latin typeface="Inter"/>
              </a:rPr>
              <a:t>.</a:t>
            </a:r>
            <a:endParaRPr lang="zh-CN" altLang="en-US" dirty="0">
              <a:solidFill>
                <a:srgbClr val="4EC2E6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B6B9146-2565-CC10-BE9B-1C339435C0E1}"/>
              </a:ext>
            </a:extLst>
          </p:cNvPr>
          <p:cNvCxnSpPr/>
          <p:nvPr/>
        </p:nvCxnSpPr>
        <p:spPr>
          <a:xfrm flipH="1">
            <a:off x="9311054" y="1674429"/>
            <a:ext cx="354705" cy="99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69" y="4558643"/>
            <a:ext cx="2646189" cy="2053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3562" y="4422978"/>
            <a:ext cx="3613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 원칙은 정규 또는 근사 정규 분포의 표본 데이터 처리에 국한되며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측정 횟수가 적은 경우에는 </a:t>
            </a:r>
            <a:r>
              <a:rPr lang="el-GR" altLang="zh-CN" dirty="0">
                <a:solidFill>
                  <a:srgbClr val="FF0000"/>
                </a:solidFill>
              </a:rPr>
              <a:t>3σ </a:t>
            </a:r>
            <a:r>
              <a:rPr lang="ko-KR" altLang="en-US" dirty="0">
                <a:solidFill>
                  <a:srgbClr val="FF0000"/>
                </a:solidFill>
              </a:rPr>
              <a:t>원칙을 선택하지 않고 다른 원칙을 사용하는 것이 좋습니다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285" y="6312969"/>
            <a:ext cx="2590476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2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9977EF-6614-4845-9869-12803896A02E}"/>
              </a:ext>
            </a:extLst>
          </p:cNvPr>
          <p:cNvSpPr/>
          <p:nvPr/>
        </p:nvSpPr>
        <p:spPr>
          <a:xfrm>
            <a:off x="1185288" y="180809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617E"/>
                </a:solidFill>
                <a:cs typeface="+mn-ea"/>
                <a:sym typeface="+mn-lt"/>
              </a:rPr>
              <a:t>시각화 분석</a:t>
            </a:r>
            <a:endParaRPr lang="zh-CN" altLang="en-US" sz="28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542279" y="704029"/>
            <a:ext cx="32752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sz="1800" dirty="0"/>
              <a:t>8</a:t>
            </a:r>
            <a:r>
              <a:rPr lang="ko-KR" altLang="en-US" sz="1800" dirty="0"/>
              <a:t>개 카테고리의 특징을 시각화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179DB-366E-4F30-B203-FD046585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79" y="1334022"/>
            <a:ext cx="10611402" cy="4819950"/>
          </a:xfrm>
          <a:prstGeom prst="rect">
            <a:avLst/>
          </a:prstGeom>
        </p:spPr>
      </p:pic>
      <p:sp>
        <p:nvSpPr>
          <p:cNvPr id="10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5969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6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6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2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2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2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29" grpId="0"/>
      <p:bldP spid="30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9977EF-6614-4845-9869-12803896A02E}"/>
              </a:ext>
            </a:extLst>
          </p:cNvPr>
          <p:cNvSpPr/>
          <p:nvPr/>
        </p:nvSpPr>
        <p:spPr>
          <a:xfrm>
            <a:off x="1185288" y="180809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617E"/>
                </a:solidFill>
                <a:cs typeface="+mn-ea"/>
                <a:sym typeface="+mn-lt"/>
              </a:rPr>
              <a:t>시각화 분석</a:t>
            </a:r>
            <a:endParaRPr lang="zh-CN" altLang="en-US" sz="28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542279" y="704029"/>
            <a:ext cx="32752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sz="1800" dirty="0"/>
              <a:t>8</a:t>
            </a:r>
            <a:r>
              <a:rPr lang="ko-KR" altLang="en-US" sz="1800" dirty="0"/>
              <a:t>개 카테고리의 특징을 시각화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8ED20E-3B16-B873-23A5-1B014DF9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5" y="1286628"/>
            <a:ext cx="6106248" cy="5571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5AE4C8-657C-C572-2559-D12A846C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043" y="1286628"/>
            <a:ext cx="6148548" cy="5571371"/>
          </a:xfrm>
          <a:prstGeom prst="rect">
            <a:avLst/>
          </a:prstGeom>
        </p:spPr>
      </p:pic>
      <p:sp>
        <p:nvSpPr>
          <p:cNvPr id="11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105760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6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6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2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2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2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29" grpId="0"/>
      <p:bldP spid="3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9977EF-6614-4845-9869-12803896A02E}"/>
              </a:ext>
            </a:extLst>
          </p:cNvPr>
          <p:cNvSpPr/>
          <p:nvPr/>
        </p:nvSpPr>
        <p:spPr>
          <a:xfrm>
            <a:off x="1185288" y="180809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617E"/>
                </a:solidFill>
                <a:cs typeface="+mn-ea"/>
                <a:sym typeface="+mn-lt"/>
              </a:rPr>
              <a:t>시각화 분석</a:t>
            </a:r>
            <a:endParaRPr lang="zh-CN" altLang="en-US" sz="28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542279" y="704029"/>
            <a:ext cx="4326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둘째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두 필드는 시각화 분석을 결합한다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6" y="1073362"/>
            <a:ext cx="6076224" cy="20303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01" y="3086670"/>
            <a:ext cx="8572500" cy="3754314"/>
          </a:xfrm>
          <a:prstGeom prst="rect">
            <a:avLst/>
          </a:prstGeom>
        </p:spPr>
      </p:pic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145238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6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6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2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2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2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29" grpId="0"/>
      <p:bldP spid="30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9977EF-6614-4845-9869-12803896A02E}"/>
              </a:ext>
            </a:extLst>
          </p:cNvPr>
          <p:cNvSpPr/>
          <p:nvPr/>
        </p:nvSpPr>
        <p:spPr>
          <a:xfrm>
            <a:off x="1185288" y="180809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617E"/>
                </a:solidFill>
                <a:cs typeface="+mn-ea"/>
                <a:sym typeface="+mn-lt"/>
              </a:rPr>
              <a:t>시각화 분석</a:t>
            </a:r>
            <a:endParaRPr lang="zh-CN" altLang="en-US" sz="28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542279" y="704029"/>
            <a:ext cx="4916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그리고 그 중 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개의 수치적 특징을 </a:t>
            </a:r>
            <a:r>
              <a:rPr lang="ko-KR" altLang="en-US" sz="1800" dirty="0" err="1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시각화한다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5" y="1073361"/>
            <a:ext cx="6332745" cy="23555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1" y="3428881"/>
            <a:ext cx="10276396" cy="3429120"/>
          </a:xfrm>
          <a:prstGeom prst="rect">
            <a:avLst/>
          </a:prstGeom>
        </p:spPr>
      </p:pic>
      <p:sp>
        <p:nvSpPr>
          <p:cNvPr id="13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3.4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348046" y="6734908"/>
            <a:ext cx="110964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56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6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6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2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2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2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29" grpId="0"/>
      <p:bldP spid="3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9977EF-6614-4845-9869-12803896A02E}"/>
              </a:ext>
            </a:extLst>
          </p:cNvPr>
          <p:cNvSpPr/>
          <p:nvPr/>
        </p:nvSpPr>
        <p:spPr>
          <a:xfrm>
            <a:off x="1185288" y="180809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617E"/>
                </a:solidFill>
                <a:cs typeface="+mn-ea"/>
                <a:sym typeface="+mn-lt"/>
              </a:rPr>
              <a:t>시각화 분석</a:t>
            </a:r>
            <a:endParaRPr lang="zh-CN" altLang="en-US" sz="28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542279" y="704029"/>
            <a:ext cx="57118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등록 사용자와 </a:t>
            </a:r>
            <a:r>
              <a:rPr lang="ko-KR" altLang="en-US" sz="1800" dirty="0" err="1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비등록</a:t>
            </a:r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 사용자가 사용량에 미치는 영향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E2DB89-BAA8-438E-3ADF-C6E22873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362"/>
            <a:ext cx="7069723" cy="29835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D6948D-7A68-8BF8-F11D-70152686C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552" y="3086670"/>
            <a:ext cx="8051629" cy="37713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1FA27E-C9D2-0BA6-DC2E-B8BFC796020F}"/>
              </a:ext>
            </a:extLst>
          </p:cNvPr>
          <p:cNvSpPr txBox="1"/>
          <p:nvPr/>
        </p:nvSpPr>
        <p:spPr>
          <a:xfrm>
            <a:off x="206450" y="4975292"/>
            <a:ext cx="3733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C617E"/>
                </a:solidFill>
              </a:rPr>
              <a:t>블루라인</a:t>
            </a:r>
            <a:r>
              <a:rPr lang="en-US" altLang="ko-KR" dirty="0">
                <a:solidFill>
                  <a:srgbClr val="1C617E"/>
                </a:solidFill>
              </a:rPr>
              <a:t>:</a:t>
            </a:r>
            <a:r>
              <a:rPr lang="ko-KR" altLang="en-US" dirty="0" err="1">
                <a:solidFill>
                  <a:srgbClr val="1C617E"/>
                </a:solidFill>
              </a:rPr>
              <a:t>비등록</a:t>
            </a:r>
            <a:r>
              <a:rPr lang="ko-KR" altLang="en-US" dirty="0">
                <a:solidFill>
                  <a:srgbClr val="1C617E"/>
                </a:solidFill>
              </a:rPr>
              <a:t> 사용자</a:t>
            </a:r>
            <a:endParaRPr lang="en-US" altLang="ko-KR" dirty="0">
              <a:solidFill>
                <a:srgbClr val="1C617E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오렌지 라인</a:t>
            </a:r>
            <a:r>
              <a:rPr lang="en-US" altLang="ko-KR" dirty="0">
                <a:solidFill>
                  <a:schemeClr val="accent2"/>
                </a:solidFill>
              </a:rPr>
              <a:t>:</a:t>
            </a:r>
            <a:r>
              <a:rPr lang="ko-KR" altLang="en-US" dirty="0">
                <a:solidFill>
                  <a:schemeClr val="accent2"/>
                </a:solidFill>
              </a:rPr>
              <a:t>등록 사용자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그린라인</a:t>
            </a:r>
            <a:r>
              <a:rPr lang="en-US" altLang="ko-KR" dirty="0">
                <a:solidFill>
                  <a:srgbClr val="00B050"/>
                </a:solidFill>
              </a:rPr>
              <a:t>:</a:t>
            </a:r>
            <a:r>
              <a:rPr lang="ko-KR" altLang="en-US" dirty="0">
                <a:solidFill>
                  <a:srgbClr val="00B050"/>
                </a:solidFill>
              </a:rPr>
              <a:t>사용량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222629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6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6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2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2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2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29" grpId="0"/>
      <p:bldP spid="30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9977EF-6614-4845-9869-12803896A02E}"/>
              </a:ext>
            </a:extLst>
          </p:cNvPr>
          <p:cNvSpPr/>
          <p:nvPr/>
        </p:nvSpPr>
        <p:spPr>
          <a:xfrm>
            <a:off x="1185288" y="180809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617E"/>
                </a:solidFill>
                <a:cs typeface="+mn-ea"/>
                <a:sym typeface="+mn-lt"/>
              </a:rPr>
              <a:t>시각화 분석</a:t>
            </a:r>
            <a:endParaRPr lang="zh-CN" altLang="en-US" sz="28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2F810C-F324-9EA5-B08C-711B086EBA40}"/>
              </a:ext>
            </a:extLst>
          </p:cNvPr>
          <p:cNvSpPr txBox="1"/>
          <p:nvPr/>
        </p:nvSpPr>
        <p:spPr>
          <a:xfrm>
            <a:off x="1428367" y="704029"/>
            <a:ext cx="482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EC2E6"/>
                </a:solidFill>
              </a:rPr>
              <a:t>각 수치 특징 사이의 상관 행렬 열도를 그리다</a:t>
            </a:r>
            <a:endParaRPr lang="zh-CN" altLang="en-US" dirty="0">
              <a:solidFill>
                <a:srgbClr val="4EC2E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E8B0A1-360B-6CE3-69A7-9A7B080AEE30}"/>
              </a:ext>
            </a:extLst>
          </p:cNvPr>
          <p:cNvSpPr txBox="1"/>
          <p:nvPr/>
        </p:nvSpPr>
        <p:spPr>
          <a:xfrm>
            <a:off x="7659851" y="3869225"/>
            <a:ext cx="4532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C617E"/>
                </a:solidFill>
              </a:rPr>
              <a:t>모델링을 할 때 우리는 주로 </a:t>
            </a:r>
            <a:r>
              <a:rPr lang="en-US" altLang="ko-KR" dirty="0">
                <a:solidFill>
                  <a:srgbClr val="1C617E"/>
                </a:solidFill>
              </a:rPr>
              <a:t>"temp", "humidity", "windspeed"</a:t>
            </a:r>
            <a:r>
              <a:rPr lang="ko-KR" altLang="en-US" dirty="0">
                <a:solidFill>
                  <a:srgbClr val="1C617E"/>
                </a:solidFill>
              </a:rPr>
              <a:t>의 세 가지 수치 특징을 고려한다</a:t>
            </a:r>
            <a:r>
              <a:rPr lang="en-US" altLang="ko-KR" dirty="0">
                <a:solidFill>
                  <a:srgbClr val="1C617E"/>
                </a:solidFill>
              </a:rPr>
              <a:t>.</a:t>
            </a:r>
            <a:endParaRPr lang="zh-CN" altLang="en-US" dirty="0">
              <a:solidFill>
                <a:srgbClr val="1C617E"/>
              </a:solidFill>
            </a:endParaRPr>
          </a:p>
        </p:txBody>
      </p:sp>
      <p:sp>
        <p:nvSpPr>
          <p:cNvPr id="11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3.4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" y="1106574"/>
            <a:ext cx="7413634" cy="5248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22114" y="1377713"/>
            <a:ext cx="4397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</a:rPr>
              <a:t>다중공선성</a:t>
            </a:r>
            <a:r>
              <a:rPr lang="ko-KR" altLang="en-US" dirty="0">
                <a:solidFill>
                  <a:srgbClr val="C00000"/>
                </a:solidFill>
              </a:rPr>
              <a:t> 문제는 하나의 </a:t>
            </a:r>
            <a:r>
              <a:rPr lang="ko-KR" altLang="en-US" dirty="0" err="1">
                <a:solidFill>
                  <a:srgbClr val="C00000"/>
                </a:solidFill>
              </a:rPr>
              <a:t>해석변수의</a:t>
            </a:r>
            <a:r>
              <a:rPr lang="ko-KR" altLang="en-US" dirty="0">
                <a:solidFill>
                  <a:srgbClr val="C00000"/>
                </a:solidFill>
              </a:rPr>
              <a:t> 변화가 다른 </a:t>
            </a:r>
            <a:r>
              <a:rPr lang="ko-KR" altLang="en-US" dirty="0" err="1">
                <a:solidFill>
                  <a:srgbClr val="C00000"/>
                </a:solidFill>
              </a:rPr>
              <a:t>해석변수의</a:t>
            </a:r>
            <a:r>
              <a:rPr lang="ko-KR" altLang="en-US" dirty="0">
                <a:solidFill>
                  <a:srgbClr val="C00000"/>
                </a:solidFill>
              </a:rPr>
              <a:t> 변화를 일으키는 것을 말하는데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 err="1">
                <a:solidFill>
                  <a:srgbClr val="C00000"/>
                </a:solidFill>
              </a:rPr>
              <a:t>해석변수</a:t>
            </a:r>
            <a:r>
              <a:rPr lang="ko-KR" altLang="en-US" dirty="0">
                <a:solidFill>
                  <a:srgbClr val="C00000"/>
                </a:solidFill>
              </a:rPr>
              <a:t> 사이에 정확한 상관관계나 높은 상관관계가 존재하기 때문에 모형의 추정이 왜곡되거나 정확한 추정이 어렵습니다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926774" y="2389440"/>
            <a:ext cx="5536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3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60"/>
                            </p:stCondLst>
                            <p:childTnLst>
                              <p:par>
                                <p:cTn id="1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6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20"/>
                            </p:stCondLst>
                            <p:childTnLst>
                              <p:par>
                                <p:cTn id="2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2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2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2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9977EF-6614-4845-9869-12803896A02E}"/>
              </a:ext>
            </a:extLst>
          </p:cNvPr>
          <p:cNvSpPr/>
          <p:nvPr/>
        </p:nvSpPr>
        <p:spPr>
          <a:xfrm>
            <a:off x="1185288" y="180809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617E"/>
                </a:solidFill>
                <a:cs typeface="+mn-ea"/>
                <a:sym typeface="+mn-lt"/>
              </a:rPr>
              <a:t>시각화 분석</a:t>
            </a:r>
            <a:endParaRPr lang="zh-CN" altLang="en-US" sz="28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542279" y="704029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목표변수분석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D5EDCB-3B31-2220-2F10-C6BF0B55F0AA}"/>
              </a:ext>
            </a:extLst>
          </p:cNvPr>
          <p:cNvSpPr txBox="1"/>
          <p:nvPr/>
        </p:nvSpPr>
        <p:spPr>
          <a:xfrm>
            <a:off x="6691596" y="2254876"/>
            <a:ext cx="5750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C617E"/>
                </a:solidFill>
              </a:rPr>
              <a:t>대상 변수 </a:t>
            </a:r>
            <a:r>
              <a:rPr lang="en-US" altLang="ko-KR" dirty="0">
                <a:solidFill>
                  <a:srgbClr val="1C617E"/>
                </a:solidFill>
              </a:rPr>
              <a:t>count</a:t>
            </a:r>
            <a:r>
              <a:rPr lang="ko-KR" altLang="en-US" dirty="0">
                <a:solidFill>
                  <a:srgbClr val="1C617E"/>
                </a:solidFill>
              </a:rPr>
              <a:t>는 오른쪽 편으로 분포되어 있습니다</a:t>
            </a:r>
            <a:r>
              <a:rPr lang="en-US" altLang="ko-KR" dirty="0">
                <a:solidFill>
                  <a:srgbClr val="1C617E"/>
                </a:solidFill>
              </a:rPr>
              <a:t>. </a:t>
            </a:r>
            <a:r>
              <a:rPr lang="ko-KR" altLang="en-US" dirty="0">
                <a:solidFill>
                  <a:srgbClr val="1C617E"/>
                </a:solidFill>
              </a:rPr>
              <a:t>대부분의 </a:t>
            </a:r>
            <a:r>
              <a:rPr lang="ko-KR" altLang="en-US" dirty="0" err="1">
                <a:solidFill>
                  <a:srgbClr val="1C617E"/>
                </a:solidFill>
              </a:rPr>
              <a:t>머신러닝</a:t>
            </a:r>
            <a:r>
              <a:rPr lang="ko-KR" altLang="en-US" dirty="0">
                <a:solidFill>
                  <a:srgbClr val="1C617E"/>
                </a:solidFill>
              </a:rPr>
              <a:t> 기술은 종속 변수가 정규 분포여야 하므로 변수 변환이 필요합니다</a:t>
            </a:r>
            <a:r>
              <a:rPr lang="en-US" altLang="ko-KR" dirty="0">
                <a:solidFill>
                  <a:srgbClr val="1C617E"/>
                </a:solidFill>
              </a:rPr>
              <a:t>. </a:t>
            </a:r>
            <a:r>
              <a:rPr lang="ko-KR" altLang="en-US" dirty="0">
                <a:solidFill>
                  <a:srgbClr val="1C617E"/>
                </a:solidFill>
              </a:rPr>
              <a:t>한 가지 가능한 해결책은 비정상 데이터 포인트를 제거한 후 </a:t>
            </a:r>
            <a:r>
              <a:rPr lang="en-US" altLang="ko-KR" dirty="0">
                <a:solidFill>
                  <a:srgbClr val="1C617E"/>
                </a:solidFill>
              </a:rPr>
              <a:t>count </a:t>
            </a:r>
            <a:r>
              <a:rPr lang="ko-KR" altLang="en-US" dirty="0">
                <a:solidFill>
                  <a:srgbClr val="1C617E"/>
                </a:solidFill>
              </a:rPr>
              <a:t>변수를 로그 변환하는 것입니다</a:t>
            </a:r>
            <a:r>
              <a:rPr lang="en-US" altLang="ko-KR" dirty="0">
                <a:solidFill>
                  <a:srgbClr val="1C617E"/>
                </a:solidFill>
              </a:rPr>
              <a:t>. </a:t>
            </a:r>
            <a:r>
              <a:rPr lang="ko-KR" altLang="en-US" dirty="0">
                <a:solidFill>
                  <a:srgbClr val="1C617E"/>
                </a:solidFill>
              </a:rPr>
              <a:t>변환된 데이터는 정규 분포를 따르는 것과 유사한 훨씬 더 나은 것으로 보입니다</a:t>
            </a:r>
            <a:r>
              <a:rPr lang="en-US" altLang="ko-KR" dirty="0">
                <a:solidFill>
                  <a:srgbClr val="1C617E"/>
                </a:solidFill>
              </a:rPr>
              <a:t>.</a:t>
            </a:r>
            <a:endParaRPr lang="zh-CN" altLang="en-US" dirty="0">
              <a:solidFill>
                <a:srgbClr val="1C617E"/>
              </a:solidFill>
            </a:endParaRPr>
          </a:p>
        </p:txBody>
      </p:sp>
      <p:sp>
        <p:nvSpPr>
          <p:cNvPr id="11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3.4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191"/>
            <a:ext cx="6400800" cy="21275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" y="3132323"/>
            <a:ext cx="6077752" cy="357552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677702" y="2600441"/>
            <a:ext cx="1011115" cy="20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8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6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6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2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2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2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29" grpId="0"/>
      <p:bldP spid="3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9977EF-6614-4845-9869-12803896A02E}"/>
              </a:ext>
            </a:extLst>
          </p:cNvPr>
          <p:cNvSpPr/>
          <p:nvPr/>
        </p:nvSpPr>
        <p:spPr>
          <a:xfrm>
            <a:off x="1185288" y="180809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617E"/>
                </a:solidFill>
                <a:cs typeface="+mn-ea"/>
                <a:sym typeface="+mn-lt"/>
              </a:rPr>
              <a:t>시각화 분석</a:t>
            </a:r>
            <a:endParaRPr lang="zh-CN" altLang="en-US" sz="28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542279" y="704029"/>
            <a:ext cx="7007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랜덤 포레스트 모델을 사용하여 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windspeed </a:t>
            </a:r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기능의 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0 </a:t>
            </a:r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값을 채운다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0474BA-34DB-0182-EE9F-566E02B2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665"/>
            <a:ext cx="10032023" cy="336856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8363001">
            <a:off x="1440044" y="2697771"/>
            <a:ext cx="403744" cy="154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9" y="4403898"/>
            <a:ext cx="5231423" cy="2388056"/>
          </a:xfrm>
          <a:prstGeom prst="rect">
            <a:avLst/>
          </a:prstGeom>
        </p:spPr>
      </p:pic>
      <p:sp>
        <p:nvSpPr>
          <p:cNvPr id="17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12329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6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6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2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2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2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29" grpId="0"/>
      <p:bldP spid="30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9977EF-6614-4845-9869-12803896A02E}"/>
              </a:ext>
            </a:extLst>
          </p:cNvPr>
          <p:cNvSpPr/>
          <p:nvPr/>
        </p:nvSpPr>
        <p:spPr>
          <a:xfrm>
            <a:off x="1185288" y="180809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617E"/>
                </a:solidFill>
                <a:cs typeface="+mn-ea"/>
                <a:sym typeface="+mn-lt"/>
              </a:rPr>
              <a:t>시각화 분석</a:t>
            </a:r>
            <a:endParaRPr lang="zh-CN" altLang="en-US" sz="28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542279" y="704029"/>
            <a:ext cx="7007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랜덤 포레스트 모델을 사용하여 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windspeed </a:t>
            </a:r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기능의 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0 </a:t>
            </a:r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값을 채운다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D677B7-E8C6-FC59-C0F9-F3FB04B2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3" y="1235513"/>
            <a:ext cx="9418772" cy="31907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4609"/>
            <a:ext cx="4976446" cy="2523392"/>
          </a:xfrm>
          <a:prstGeom prst="rect">
            <a:avLst/>
          </a:prstGeom>
        </p:spPr>
      </p:pic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10708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6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6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2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2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2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29" grpId="0"/>
      <p:bldP spid="30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服装&#10;&#10;已生成高可信度的说明">
            <a:extLst>
              <a:ext uri="{FF2B5EF4-FFF2-40B4-BE49-F238E27FC236}">
                <a16:creationId xmlns:a16="http://schemas.microsoft.com/office/drawing/2014/main" id="{D049B688-0334-4265-A1EC-A3A57C3D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7345" y="336845"/>
            <a:ext cx="5969000" cy="72432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1207877-8B10-4298-A9E2-122F226CB79A}"/>
              </a:ext>
            </a:extLst>
          </p:cNvPr>
          <p:cNvGrpSpPr>
            <a:grpSpLocks/>
          </p:cNvGrpSpPr>
          <p:nvPr/>
        </p:nvGrpSpPr>
        <p:grpSpPr bwMode="auto">
          <a:xfrm>
            <a:off x="4928778" y="1492603"/>
            <a:ext cx="2295818" cy="845868"/>
            <a:chOff x="2986687" y="452683"/>
            <a:chExt cx="2294663" cy="1046592"/>
          </a:xfrm>
        </p:grpSpPr>
        <p:sp>
          <p:nvSpPr>
            <p:cNvPr id="10" name="文本框 13">
              <a:extLst>
                <a:ext uri="{FF2B5EF4-FFF2-40B4-BE49-F238E27FC236}">
                  <a16:creationId xmlns:a16="http://schemas.microsoft.com/office/drawing/2014/main" id="{5F7987A3-5B0D-4E1A-BA14-3D541791D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6687" y="565104"/>
              <a:ext cx="1423072" cy="875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4000" dirty="0">
                  <a:solidFill>
                    <a:srgbClr val="1C617E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PART0 1</a:t>
              </a:r>
              <a:endParaRPr lang="zh-CN" altLang="en-US" sz="4000" dirty="0">
                <a:solidFill>
                  <a:srgbClr val="1C617E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文本框 66">
              <a:extLst>
                <a:ext uri="{FF2B5EF4-FFF2-40B4-BE49-F238E27FC236}">
                  <a16:creationId xmlns:a16="http://schemas.microsoft.com/office/drawing/2014/main" id="{4DD702BE-6218-492D-BE7D-BFDB243E5E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1533" y="452683"/>
              <a:ext cx="799817" cy="1046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/>
              <a:endParaRPr lang="zh-CN" altLang="en-US" sz="1800" b="0" i="0" u="none" strike="noStrike" baseline="0" dirty="0">
                <a:solidFill>
                  <a:srgbClr val="000000"/>
                </a:solidFill>
                <a:latin typeface="HCR Dotum"/>
              </a:endParaRPr>
            </a:p>
            <a:p>
              <a:r>
                <a:rPr lang="ko-KR" altLang="en-US" sz="2400" b="1" i="0" u="none" strike="noStrike" baseline="0" dirty="0">
                  <a:solidFill>
                    <a:srgbClr val="1C617E"/>
                  </a:solidFill>
                  <a:latin typeface="HCR Dotum"/>
                </a:rPr>
                <a:t>개요</a:t>
              </a:r>
              <a:endParaRPr lang="ko-KR" altLang="en-US" sz="2400" b="0" i="0" u="none" strike="noStrike" baseline="0" dirty="0">
                <a:solidFill>
                  <a:srgbClr val="1C617E"/>
                </a:solidFill>
                <a:latin typeface="HCR Dotum"/>
              </a:endParaRPr>
            </a:p>
            <a:p>
              <a:pPr>
                <a:defRPr/>
              </a:pPr>
              <a:endParaRPr lang="zh-CN" altLang="en-US" sz="20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任意多边形 8">
              <a:extLst>
                <a:ext uri="{FF2B5EF4-FFF2-40B4-BE49-F238E27FC236}">
                  <a16:creationId xmlns:a16="http://schemas.microsoft.com/office/drawing/2014/main" id="{65139473-61DA-4FEA-973B-BA3106ABF35E}"/>
                </a:ext>
              </a:extLst>
            </p:cNvPr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1C617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7">
            <a:extLst>
              <a:ext uri="{FF2B5EF4-FFF2-40B4-BE49-F238E27FC236}">
                <a16:creationId xmlns:a16="http://schemas.microsoft.com/office/drawing/2014/main" id="{99D1CD6F-B0C6-419A-BAB9-6DE73112AB5F}"/>
              </a:ext>
            </a:extLst>
          </p:cNvPr>
          <p:cNvGrpSpPr>
            <a:grpSpLocks/>
          </p:cNvGrpSpPr>
          <p:nvPr/>
        </p:nvGrpSpPr>
        <p:grpSpPr bwMode="auto">
          <a:xfrm>
            <a:off x="4867795" y="2675135"/>
            <a:ext cx="2913998" cy="707886"/>
            <a:chOff x="2986686" y="606629"/>
            <a:chExt cx="2912532" cy="707987"/>
          </a:xfrm>
        </p:grpSpPr>
        <p:sp>
          <p:nvSpPr>
            <p:cNvPr id="15" name="文本框 13">
              <a:extLst>
                <a:ext uri="{FF2B5EF4-FFF2-40B4-BE49-F238E27FC236}">
                  <a16:creationId xmlns:a16="http://schemas.microsoft.com/office/drawing/2014/main" id="{B97E5E86-444C-4013-B79D-4D4C027B4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6686" y="606629"/>
              <a:ext cx="1519203" cy="7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1C617E"/>
                  </a:solidFill>
                  <a:latin typeface="Agency FB" panose="020B0503020202020204" pitchFamily="34" charset="0"/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>
                  <a:sym typeface="+mn-lt"/>
                </a:rPr>
                <a:t>PART0 2</a:t>
              </a:r>
              <a:endParaRPr lang="zh-CN" altLang="en-US" dirty="0">
                <a:sym typeface="+mn-lt"/>
              </a:endParaRPr>
            </a:p>
          </p:txBody>
        </p:sp>
        <p:sp>
          <p:nvSpPr>
            <p:cNvPr id="16" name="文本框 66">
              <a:extLst>
                <a:ext uri="{FF2B5EF4-FFF2-40B4-BE49-F238E27FC236}">
                  <a16:creationId xmlns:a16="http://schemas.microsoft.com/office/drawing/2014/main" id="{0618BA5C-EAA2-48AF-A06E-2C70391BD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1894" y="763716"/>
              <a:ext cx="1607324" cy="400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1C617E"/>
                  </a:solidFill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ko-KR" altLang="en-US" sz="2000" dirty="0">
                  <a:solidFill>
                    <a:srgbClr val="1C617E"/>
                  </a:solidFill>
                  <a:sym typeface="+mn-lt"/>
                </a:rPr>
                <a:t> 데이터 설명</a:t>
              </a:r>
              <a:endParaRPr lang="en-US" altLang="ko-KR" dirty="0">
                <a:sym typeface="+mn-lt"/>
              </a:endParaRPr>
            </a:p>
          </p:txBody>
        </p:sp>
        <p:sp>
          <p:nvSpPr>
            <p:cNvPr id="17" name="任意多边形 13">
              <a:extLst>
                <a:ext uri="{FF2B5EF4-FFF2-40B4-BE49-F238E27FC236}">
                  <a16:creationId xmlns:a16="http://schemas.microsoft.com/office/drawing/2014/main" id="{165AD206-5A9C-492C-A211-BC0EF95E569D}"/>
                </a:ext>
              </a:extLst>
            </p:cNvPr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1C617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7">
            <a:extLst>
              <a:ext uri="{FF2B5EF4-FFF2-40B4-BE49-F238E27FC236}">
                <a16:creationId xmlns:a16="http://schemas.microsoft.com/office/drawing/2014/main" id="{DD587F71-9BEE-4349-A46A-72F898E31B47}"/>
              </a:ext>
            </a:extLst>
          </p:cNvPr>
          <p:cNvGrpSpPr>
            <a:grpSpLocks/>
          </p:cNvGrpSpPr>
          <p:nvPr/>
        </p:nvGrpSpPr>
        <p:grpSpPr bwMode="auto">
          <a:xfrm>
            <a:off x="4893692" y="3793536"/>
            <a:ext cx="2676958" cy="890034"/>
            <a:chOff x="3048407" y="-331745"/>
            <a:chExt cx="2675611" cy="1977539"/>
          </a:xfrm>
        </p:grpSpPr>
        <p:sp>
          <p:nvSpPr>
            <p:cNvPr id="20" name="文本框 13">
              <a:extLst>
                <a:ext uri="{FF2B5EF4-FFF2-40B4-BE49-F238E27FC236}">
                  <a16:creationId xmlns:a16="http://schemas.microsoft.com/office/drawing/2014/main" id="{EA7987C9-CC54-4F53-BDB9-3E5C87303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407" y="-331745"/>
              <a:ext cx="1535225" cy="1572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1C617E"/>
                  </a:solidFill>
                  <a:latin typeface="Agency FB" panose="020B0503020202020204" pitchFamily="34" charset="0"/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>
                  <a:sym typeface="+mn-lt"/>
                </a:rPr>
                <a:t>PART0 3</a:t>
              </a:r>
              <a:endParaRPr lang="zh-CN" altLang="en-US" dirty="0">
                <a:sym typeface="+mn-lt"/>
              </a:endParaRPr>
            </a:p>
          </p:txBody>
        </p:sp>
        <p:sp>
          <p:nvSpPr>
            <p:cNvPr id="21" name="文本框 66">
              <a:extLst>
                <a:ext uri="{FF2B5EF4-FFF2-40B4-BE49-F238E27FC236}">
                  <a16:creationId xmlns:a16="http://schemas.microsoft.com/office/drawing/2014/main" id="{DF7183A2-1FE5-48EC-85DB-6786C94A4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3542" y="72964"/>
              <a:ext cx="1280476" cy="1572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1C617E"/>
                  </a:solidFill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ko-KR" altLang="en-US" sz="2000" dirty="0">
                  <a:solidFill>
                    <a:srgbClr val="1C617E"/>
                  </a:solidFill>
                  <a:sym typeface="+mn-lt"/>
                </a:rPr>
                <a:t>코드 구현</a:t>
              </a:r>
              <a:endParaRPr lang="zh-CN" altLang="en-US" sz="2000" dirty="0">
                <a:solidFill>
                  <a:srgbClr val="1C617E"/>
                </a:solidFill>
                <a:sym typeface="+mn-lt"/>
              </a:endParaRPr>
            </a:p>
            <a:p>
              <a:endParaRPr lang="en-US" altLang="zh-CN" dirty="0">
                <a:sym typeface="+mn-lt"/>
              </a:endParaRPr>
            </a:p>
          </p:txBody>
        </p:sp>
        <p:sp>
          <p:nvSpPr>
            <p:cNvPr id="22" name="任意多边形 18">
              <a:extLst>
                <a:ext uri="{FF2B5EF4-FFF2-40B4-BE49-F238E27FC236}">
                  <a16:creationId xmlns:a16="http://schemas.microsoft.com/office/drawing/2014/main" id="{41303317-05BC-4BE2-8E21-38CBB9FD3AE9}"/>
                </a:ext>
              </a:extLst>
            </p:cNvPr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1C617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ABC7B2C-89DB-4AD2-A874-433A0B08732D}"/>
              </a:ext>
            </a:extLst>
          </p:cNvPr>
          <p:cNvGrpSpPr>
            <a:grpSpLocks/>
          </p:cNvGrpSpPr>
          <p:nvPr/>
        </p:nvGrpSpPr>
        <p:grpSpPr bwMode="auto">
          <a:xfrm>
            <a:off x="1294860" y="2472408"/>
            <a:ext cx="2230493" cy="2230496"/>
            <a:chOff x="5009123" y="1712087"/>
            <a:chExt cx="1418401" cy="1418400"/>
          </a:xfrm>
        </p:grpSpPr>
        <p:sp>
          <p:nvSpPr>
            <p:cNvPr id="24" name="文本框 13">
              <a:extLst>
                <a:ext uri="{FF2B5EF4-FFF2-40B4-BE49-F238E27FC236}">
                  <a16:creationId xmlns:a16="http://schemas.microsoft.com/office/drawing/2014/main" id="{06D69902-A9F1-4041-BCF8-F19FC6E1F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1456" y="2236403"/>
              <a:ext cx="1298884" cy="371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3200" b="1" dirty="0" err="1">
                  <a:solidFill>
                    <a:srgbClr val="1C617E"/>
                  </a:solidFill>
                  <a:latin typeface="+mj-ea"/>
                  <a:ea typeface="+mj-ea"/>
                  <a:cs typeface="+mn-ea"/>
                  <a:sym typeface="+mn-lt"/>
                </a:rPr>
                <a:t>Contnets</a:t>
              </a:r>
              <a:endParaRPr lang="zh-CN" altLang="en-US" sz="3200" b="1" dirty="0">
                <a:solidFill>
                  <a:srgbClr val="1C617E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5" name="任意多边形 21">
              <a:extLst>
                <a:ext uri="{FF2B5EF4-FFF2-40B4-BE49-F238E27FC236}">
                  <a16:creationId xmlns:a16="http://schemas.microsoft.com/office/drawing/2014/main" id="{B74C34CD-7EE8-4805-A249-4541AD28A133}"/>
                </a:ext>
              </a:extLst>
            </p:cNvPr>
            <p:cNvSpPr/>
            <p:nvPr/>
          </p:nvSpPr>
          <p:spPr>
            <a:xfrm rot="2700000">
              <a:off x="5009124" y="1712086"/>
              <a:ext cx="1418400" cy="1418401"/>
            </a:xfrm>
            <a:custGeom>
              <a:avLst/>
              <a:gdLst>
                <a:gd name="connsiteX0" fmla="*/ 0 w 1418400"/>
                <a:gd name="connsiteY0" fmla="*/ 1 h 1418401"/>
                <a:gd name="connsiteX1" fmla="*/ 1418400 w 1418400"/>
                <a:gd name="connsiteY1" fmla="*/ 0 h 1418401"/>
                <a:gd name="connsiteX2" fmla="*/ 1418400 w 1418400"/>
                <a:gd name="connsiteY2" fmla="*/ 1418401 h 1418401"/>
                <a:gd name="connsiteX3" fmla="*/ 0 w 1418400"/>
                <a:gd name="connsiteY3" fmla="*/ 1418401 h 1418401"/>
                <a:gd name="connsiteX4" fmla="*/ 0 w 1418400"/>
                <a:gd name="connsiteY4" fmla="*/ 1 h 1418401"/>
                <a:gd name="connsiteX5" fmla="*/ 72409 w 1418400"/>
                <a:gd name="connsiteY5" fmla="*/ 72407 h 1418401"/>
                <a:gd name="connsiteX6" fmla="*/ 72409 w 1418400"/>
                <a:gd name="connsiteY6" fmla="*/ 1345993 h 1418401"/>
                <a:gd name="connsiteX7" fmla="*/ 1345995 w 1418400"/>
                <a:gd name="connsiteY7" fmla="*/ 1345993 h 1418401"/>
                <a:gd name="connsiteX8" fmla="*/ 1345995 w 1418400"/>
                <a:gd name="connsiteY8" fmla="*/ 72407 h 1418401"/>
                <a:gd name="connsiteX9" fmla="*/ 72409 w 1418400"/>
                <a:gd name="connsiteY9" fmla="*/ 72407 h 141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00" h="1418401">
                  <a:moveTo>
                    <a:pt x="0" y="1"/>
                  </a:moveTo>
                  <a:lnTo>
                    <a:pt x="1418400" y="0"/>
                  </a:lnTo>
                  <a:lnTo>
                    <a:pt x="1418400" y="1418401"/>
                  </a:lnTo>
                  <a:lnTo>
                    <a:pt x="0" y="1418401"/>
                  </a:lnTo>
                  <a:lnTo>
                    <a:pt x="0" y="1"/>
                  </a:lnTo>
                  <a:close/>
                  <a:moveTo>
                    <a:pt x="72409" y="72407"/>
                  </a:moveTo>
                  <a:lnTo>
                    <a:pt x="72409" y="1345993"/>
                  </a:lnTo>
                  <a:lnTo>
                    <a:pt x="1345995" y="1345993"/>
                  </a:lnTo>
                  <a:lnTo>
                    <a:pt x="1345995" y="72407"/>
                  </a:lnTo>
                  <a:lnTo>
                    <a:pt x="72409" y="72407"/>
                  </a:lnTo>
                  <a:close/>
                </a:path>
              </a:pathLst>
            </a:custGeom>
            <a:solidFill>
              <a:srgbClr val="1C6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>
                <a:solidFill>
                  <a:srgbClr val="1C617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7">
            <a:extLst>
              <a:ext uri="{FF2B5EF4-FFF2-40B4-BE49-F238E27FC236}">
                <a16:creationId xmlns:a16="http://schemas.microsoft.com/office/drawing/2014/main" id="{AEB37839-77C0-42D3-A0F0-911FD9510245}"/>
              </a:ext>
            </a:extLst>
          </p:cNvPr>
          <p:cNvGrpSpPr>
            <a:grpSpLocks/>
          </p:cNvGrpSpPr>
          <p:nvPr/>
        </p:nvGrpSpPr>
        <p:grpSpPr bwMode="auto">
          <a:xfrm>
            <a:off x="4997506" y="4886191"/>
            <a:ext cx="3053387" cy="2124831"/>
            <a:chOff x="3045229" y="-838562"/>
            <a:chExt cx="3051851" cy="2125135"/>
          </a:xfrm>
        </p:grpSpPr>
        <p:sp>
          <p:nvSpPr>
            <p:cNvPr id="27" name="文本框 66">
              <a:extLst>
                <a:ext uri="{FF2B5EF4-FFF2-40B4-BE49-F238E27FC236}">
                  <a16:creationId xmlns:a16="http://schemas.microsoft.com/office/drawing/2014/main" id="{4EC95E36-D724-4475-A3BE-ABC4B8E584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2212" y="-62353"/>
              <a:ext cx="2814868" cy="268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050">
                  <a:solidFill>
                    <a:srgbClr val="1C617E"/>
                  </a:solidFill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文本框 13">
              <a:extLst>
                <a:ext uri="{FF2B5EF4-FFF2-40B4-BE49-F238E27FC236}">
                  <a16:creationId xmlns:a16="http://schemas.microsoft.com/office/drawing/2014/main" id="{F3E55870-B827-4746-A98B-28D5DE8E1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5229" y="-838562"/>
              <a:ext cx="1515999" cy="7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1C617E"/>
                  </a:solidFill>
                  <a:latin typeface="Agency FB" panose="020B0503020202020204" pitchFamily="34" charset="0"/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>
                  <a:sym typeface="+mn-lt"/>
                </a:rPr>
                <a:t>PART0 4</a:t>
              </a:r>
              <a:endParaRPr lang="zh-CN" altLang="en-US" dirty="0">
                <a:sym typeface="+mn-lt"/>
              </a:endParaRPr>
            </a:p>
          </p:txBody>
        </p:sp>
        <p:sp>
          <p:nvSpPr>
            <p:cNvPr id="29" name="文本框 66">
              <a:extLst>
                <a:ext uri="{FF2B5EF4-FFF2-40B4-BE49-F238E27FC236}">
                  <a16:creationId xmlns:a16="http://schemas.microsoft.com/office/drawing/2014/main" id="{E6D0DA52-BD7A-45E5-9BCF-1A40F58AC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0974" y="-676070"/>
              <a:ext cx="1280477" cy="7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1C617E"/>
                  </a:solidFill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ko-KR" altLang="en-US" sz="2000" b="1" dirty="0">
                  <a:solidFill>
                    <a:srgbClr val="1C617E"/>
                  </a:solidFill>
                  <a:latin typeface="+mn-lt"/>
                  <a:ea typeface="+mn-ea"/>
                  <a:cs typeface="+mn-ea"/>
                  <a:sym typeface="+mn-lt"/>
                </a:rPr>
                <a:t>모델 구축</a:t>
              </a:r>
              <a:endParaRPr lang="zh-CN" altLang="en-US" sz="20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endParaRPr lang="zh-CN" altLang="en-US" dirty="0">
                <a:sym typeface="+mn-lt"/>
              </a:endParaRPr>
            </a:p>
          </p:txBody>
        </p:sp>
        <p:sp>
          <p:nvSpPr>
            <p:cNvPr id="30" name="任意多边形 26">
              <a:extLst>
                <a:ext uri="{FF2B5EF4-FFF2-40B4-BE49-F238E27FC236}">
                  <a16:creationId xmlns:a16="http://schemas.microsoft.com/office/drawing/2014/main" id="{68EECDE6-0432-40C6-8165-873D0002C7BF}"/>
                </a:ext>
              </a:extLst>
            </p:cNvPr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1C617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7">
            <a:extLst>
              <a:ext uri="{FF2B5EF4-FFF2-40B4-BE49-F238E27FC236}">
                <a16:creationId xmlns:a16="http://schemas.microsoft.com/office/drawing/2014/main" id="{E225EADE-3077-D3C7-7E6D-C975C0011546}"/>
              </a:ext>
            </a:extLst>
          </p:cNvPr>
          <p:cNvGrpSpPr>
            <a:grpSpLocks/>
          </p:cNvGrpSpPr>
          <p:nvPr/>
        </p:nvGrpSpPr>
        <p:grpSpPr bwMode="auto">
          <a:xfrm>
            <a:off x="5011744" y="5813356"/>
            <a:ext cx="3053387" cy="2124831"/>
            <a:chOff x="3045229" y="-838562"/>
            <a:chExt cx="3051851" cy="2125135"/>
          </a:xfrm>
        </p:grpSpPr>
        <p:sp>
          <p:nvSpPr>
            <p:cNvPr id="3" name="文本框 66">
              <a:extLst>
                <a:ext uri="{FF2B5EF4-FFF2-40B4-BE49-F238E27FC236}">
                  <a16:creationId xmlns:a16="http://schemas.microsoft.com/office/drawing/2014/main" id="{C46883FB-2819-97CE-886A-55ABCA6FD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2212" y="-62353"/>
              <a:ext cx="2814868" cy="268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050">
                  <a:solidFill>
                    <a:srgbClr val="1C617E"/>
                  </a:solidFill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文本框 13">
              <a:extLst>
                <a:ext uri="{FF2B5EF4-FFF2-40B4-BE49-F238E27FC236}">
                  <a16:creationId xmlns:a16="http://schemas.microsoft.com/office/drawing/2014/main" id="{791AB11C-3E2A-7115-2D85-760394FB9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5229" y="-838562"/>
              <a:ext cx="1530418" cy="7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1C617E"/>
                  </a:solidFill>
                  <a:latin typeface="Agency FB" panose="020B0503020202020204" pitchFamily="34" charset="0"/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>
                  <a:sym typeface="+mn-lt"/>
                </a:rPr>
                <a:t>PART0 5</a:t>
              </a:r>
              <a:endParaRPr lang="zh-CN" altLang="en-US" dirty="0">
                <a:sym typeface="+mn-lt"/>
              </a:endParaRPr>
            </a:p>
          </p:txBody>
        </p:sp>
        <p:sp>
          <p:nvSpPr>
            <p:cNvPr id="6" name="文本框 66">
              <a:extLst>
                <a:ext uri="{FF2B5EF4-FFF2-40B4-BE49-F238E27FC236}">
                  <a16:creationId xmlns:a16="http://schemas.microsoft.com/office/drawing/2014/main" id="{D316697D-3C95-F4CC-9FA3-EA0F621D2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0974" y="-676070"/>
              <a:ext cx="812634" cy="7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1C617E"/>
                  </a:solidFill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ko-KR" altLang="en-US" b="0" i="0" dirty="0">
                  <a:effectLst/>
                  <a:latin typeface="noto"/>
                </a:rPr>
                <a:t>  소감</a:t>
              </a:r>
              <a:endParaRPr lang="zh-CN" altLang="en-US" sz="2000" b="1" dirty="0">
                <a:latin typeface="+mn-lt"/>
                <a:ea typeface="+mn-ea"/>
                <a:cs typeface="+mn-ea"/>
                <a:sym typeface="+mn-lt"/>
              </a:endParaRPr>
            </a:p>
            <a:p>
              <a:endParaRPr lang="zh-CN" altLang="en-US" dirty="0">
                <a:sym typeface="+mn-lt"/>
              </a:endParaRPr>
            </a:p>
          </p:txBody>
        </p:sp>
        <p:sp>
          <p:nvSpPr>
            <p:cNvPr id="7" name="任意多边形 26">
              <a:extLst>
                <a:ext uri="{FF2B5EF4-FFF2-40B4-BE49-F238E27FC236}">
                  <a16:creationId xmlns:a16="http://schemas.microsoft.com/office/drawing/2014/main" id="{0E775434-00C4-C787-E0B3-58C5EA4D606F}"/>
                </a:ext>
              </a:extLst>
            </p:cNvPr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1C617E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9977EF-6614-4845-9869-12803896A02E}"/>
              </a:ext>
            </a:extLst>
          </p:cNvPr>
          <p:cNvSpPr/>
          <p:nvPr/>
        </p:nvSpPr>
        <p:spPr>
          <a:xfrm>
            <a:off x="1185288" y="180809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617E"/>
                </a:solidFill>
                <a:cs typeface="+mn-ea"/>
                <a:sym typeface="+mn-lt"/>
              </a:rPr>
              <a:t>시각화 분석</a:t>
            </a:r>
            <a:endParaRPr lang="zh-CN" altLang="en-US" sz="28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FA0838-E7A5-6FF5-375B-22ED6923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5" y="914416"/>
            <a:ext cx="6624681" cy="48071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5120C3-82F1-1D69-9BBF-62A17406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636" y="914416"/>
            <a:ext cx="6624682" cy="44523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98C422-DE53-5398-0ED6-3E4B77D70B00}"/>
              </a:ext>
            </a:extLst>
          </p:cNvPr>
          <p:cNvSpPr txBox="1"/>
          <p:nvPr/>
        </p:nvSpPr>
        <p:spPr>
          <a:xfrm>
            <a:off x="1153527" y="594861"/>
            <a:ext cx="6775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랜덤 포레스트 모델을 사용하여 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windspeed </a:t>
            </a:r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기능의 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0 </a:t>
            </a:r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값을 채운다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C0B21E-35AB-3DDE-1CBB-D8505A94B5C4}"/>
              </a:ext>
            </a:extLst>
          </p:cNvPr>
          <p:cNvSpPr txBox="1"/>
          <p:nvPr/>
        </p:nvSpPr>
        <p:spPr>
          <a:xfrm>
            <a:off x="312981" y="5790480"/>
            <a:ext cx="761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C617E"/>
                </a:solidFill>
              </a:rPr>
              <a:t>holiday</a:t>
            </a:r>
            <a:r>
              <a:rPr lang="ko-KR" altLang="en-US" dirty="0">
                <a:solidFill>
                  <a:srgbClr val="1C617E"/>
                </a:solidFill>
              </a:rPr>
              <a:t>와 </a:t>
            </a:r>
            <a:r>
              <a:rPr lang="en-US" altLang="ko-KR" dirty="0">
                <a:solidFill>
                  <a:srgbClr val="1C617E"/>
                </a:solidFill>
              </a:rPr>
              <a:t>windspeed</a:t>
            </a:r>
            <a:r>
              <a:rPr lang="ko-KR" altLang="en-US" dirty="0">
                <a:solidFill>
                  <a:srgbClr val="1C617E"/>
                </a:solidFill>
              </a:rPr>
              <a:t>의 상관관계가 거의 없는 것을 제외하고 다른 클래스 특징은 모두 </a:t>
            </a:r>
            <a:r>
              <a:rPr lang="en-US" altLang="ko-KR" dirty="0">
                <a:solidFill>
                  <a:srgbClr val="1C617E"/>
                </a:solidFill>
              </a:rPr>
              <a:t>windspeed</a:t>
            </a:r>
            <a:r>
              <a:rPr lang="ko-KR" altLang="en-US" dirty="0">
                <a:solidFill>
                  <a:srgbClr val="1C617E"/>
                </a:solidFill>
              </a:rPr>
              <a:t>와 일정한 관계가 있음을 알 수 있습니다</a:t>
            </a:r>
            <a:r>
              <a:rPr lang="en-US" altLang="ko-KR" dirty="0">
                <a:solidFill>
                  <a:srgbClr val="1C617E"/>
                </a:solidFill>
              </a:rPr>
              <a:t>.</a:t>
            </a:r>
            <a:endParaRPr lang="zh-CN" altLang="en-US" dirty="0">
              <a:solidFill>
                <a:srgbClr val="1C617E"/>
              </a:solidFill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38703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60"/>
                            </p:stCondLst>
                            <p:childTnLst>
                              <p:par>
                                <p:cTn id="1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6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20"/>
                            </p:stCondLst>
                            <p:childTnLst>
                              <p:par>
                                <p:cTn id="2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2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2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29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9977EF-6614-4845-9869-12803896A02E}"/>
              </a:ext>
            </a:extLst>
          </p:cNvPr>
          <p:cNvSpPr/>
          <p:nvPr/>
        </p:nvSpPr>
        <p:spPr>
          <a:xfrm>
            <a:off x="1185288" y="180809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617E"/>
                </a:solidFill>
                <a:cs typeface="+mn-ea"/>
                <a:sym typeface="+mn-lt"/>
              </a:rPr>
              <a:t>시각화 분석</a:t>
            </a:r>
            <a:endParaRPr lang="zh-CN" altLang="en-US" sz="28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542279" y="704029"/>
            <a:ext cx="7007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랜덤 포레스트 모델을 사용하여 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windspeed </a:t>
            </a:r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기능의 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0 </a:t>
            </a:r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값을 채운다</a:t>
            </a:r>
            <a:r>
              <a:rPr lang="en-US" altLang="ko-KR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C76DCF-7F33-1127-166E-A795CF416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2" y="1116919"/>
            <a:ext cx="11067289" cy="5642890"/>
          </a:xfrm>
          <a:prstGeom prst="rect">
            <a:avLst/>
          </a:prstGeom>
        </p:spPr>
      </p:pic>
      <p:sp>
        <p:nvSpPr>
          <p:cNvPr id="10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13093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6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6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2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2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2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29" grpId="0"/>
      <p:bldP spid="30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2">
            <a:extLst>
              <a:ext uri="{FF2B5EF4-FFF2-40B4-BE49-F238E27FC236}">
                <a16:creationId xmlns:a16="http://schemas.microsoft.com/office/drawing/2014/main" id="{B10C92CB-246F-4CDE-8F6E-4536F64B58EC}"/>
              </a:ext>
            </a:extLst>
          </p:cNvPr>
          <p:cNvSpPr/>
          <p:nvPr/>
        </p:nvSpPr>
        <p:spPr>
          <a:xfrm>
            <a:off x="2452068" y="22415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B0B4C82F-C8F6-4BD5-999F-54463B15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38" y="2352675"/>
            <a:ext cx="33061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PART04</a:t>
            </a:r>
            <a:endParaRPr lang="zh-CN" altLang="en-US" sz="6600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任意多边形 4">
            <a:extLst>
              <a:ext uri="{FF2B5EF4-FFF2-40B4-BE49-F238E27FC236}">
                <a16:creationId xmlns:a16="http://schemas.microsoft.com/office/drawing/2014/main" id="{B4D41440-FB6E-49F0-80BE-121E80FB8DFB}"/>
              </a:ext>
            </a:extLst>
          </p:cNvPr>
          <p:cNvSpPr/>
          <p:nvPr/>
        </p:nvSpPr>
        <p:spPr>
          <a:xfrm>
            <a:off x="2452068" y="42608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8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521" y="3319424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1E39D3-60B3-4CD2-BE1B-63F0B33D09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99198" y="-1"/>
            <a:ext cx="6464301" cy="6858001"/>
          </a:xfrm>
          <a:prstGeom prst="rect">
            <a:avLst/>
          </a:prstGeom>
        </p:spPr>
      </p:pic>
      <p:pic>
        <p:nvPicPr>
          <p:cNvPr id="13" name="图片 1">
            <a:extLst>
              <a:ext uri="{FF2B5EF4-FFF2-40B4-BE49-F238E27FC236}">
                <a16:creationId xmlns:a16="http://schemas.microsoft.com/office/drawing/2014/main" id="{5D2DCBA6-729F-1E11-6A78-66C49E29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6199"/>
            <a:ext cx="6017443" cy="13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770851" y="3033053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51980" y="4426231"/>
            <a:ext cx="2193520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76684" y="764902"/>
            <a:ext cx="20954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데이터를 준비하다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5B864A-0F6B-0889-D93D-30346857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4" y="1178222"/>
            <a:ext cx="7488527" cy="5125216"/>
          </a:xfrm>
          <a:prstGeom prst="rect">
            <a:avLst/>
          </a:prstGeom>
        </p:spPr>
      </p:pic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013" y="119254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69" y="1489950"/>
            <a:ext cx="5205046" cy="35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6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2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42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92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/>
      <p:bldP spid="3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35313" y="1271375"/>
            <a:ext cx="4011246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DecisionTreeRegressor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 err="1"/>
              <a:t>ExtraTreesRegressor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 err="1"/>
              <a:t>BaggingRegressor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 err="1"/>
              <a:t>RandomForestRegressor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 err="1"/>
              <a:t>AdaBoost</a:t>
            </a:r>
            <a:r>
              <a:rPr lang="en-US" altLang="ko-KR" dirty="0"/>
              <a:t> (</a:t>
            </a:r>
            <a:r>
              <a:rPr lang="en-US" altLang="ko-KR" dirty="0" err="1"/>
              <a:t>AdaBoostRegressor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/>
              <a:t>GBRT (</a:t>
            </a:r>
            <a:r>
              <a:rPr lang="en-US" altLang="ko-KR" dirty="0" err="1"/>
              <a:t>GradientBoostingRegressor</a:t>
            </a:r>
            <a:r>
              <a:rPr lang="en-US" altLang="ko-KR" dirty="0"/>
              <a:t>)</a:t>
            </a:r>
          </a:p>
          <a:p>
            <a:pPr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 err="1"/>
              <a:t>XGBoost</a:t>
            </a:r>
            <a:r>
              <a:rPr lang="en-US" altLang="ko-KR" dirty="0"/>
              <a:t> (</a:t>
            </a:r>
            <a:r>
              <a:rPr lang="en-US" altLang="ko-KR" dirty="0" err="1"/>
              <a:t>XGBRegressor</a:t>
            </a:r>
            <a:r>
              <a:rPr lang="en-US" altLang="ko-KR" dirty="0"/>
              <a:t>)</a:t>
            </a:r>
          </a:p>
          <a:p>
            <a:pPr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 err="1"/>
              <a:t>LightGBM</a:t>
            </a:r>
            <a:r>
              <a:rPr lang="en-US" altLang="ko-KR" dirty="0"/>
              <a:t> (</a:t>
            </a:r>
            <a:r>
              <a:rPr lang="en-US" altLang="ko-KR" dirty="0" err="1"/>
              <a:t>LGBMRegressor</a:t>
            </a:r>
            <a:r>
              <a:rPr lang="en-US" altLang="ko-KR" dirty="0"/>
              <a:t>)</a:t>
            </a:r>
          </a:p>
          <a:p>
            <a:pPr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542279" y="704029"/>
            <a:ext cx="21595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sz="1800" dirty="0">
                <a:solidFill>
                  <a:srgbClr val="4EC2E6"/>
                </a:solidFill>
                <a:latin typeface="+mn-lt"/>
                <a:ea typeface="+mn-ea"/>
                <a:cs typeface="+mn-ea"/>
                <a:sym typeface="+mn-lt"/>
              </a:rPr>
              <a:t>사용하는 회귀 모델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8170" y="1462975"/>
            <a:ext cx="3965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LinearRegression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LogisticRegression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LassoRegression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RidgeRegression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KernelRidge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ElasticNet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SVR, Support Vector Regression</a:t>
            </a:r>
          </a:p>
          <a:p>
            <a:endParaRPr lang="en-US" altLang="ko-KR" dirty="0"/>
          </a:p>
          <a:p>
            <a:r>
              <a:rPr lang="en-US" altLang="ko-KR" dirty="0" err="1"/>
              <a:t>KNeighborsRegressor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1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415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/>
      <p:bldP spid="3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99374" y="667818"/>
            <a:ext cx="30187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sz="1800" dirty="0" err="1"/>
              <a:t>LinearRegression</a:t>
            </a:r>
            <a:r>
              <a:rPr lang="en-US" altLang="ko-KR" sz="1800" dirty="0"/>
              <a:t>  </a:t>
            </a:r>
            <a:r>
              <a:rPr lang="ko-KR" altLang="en-US" sz="1800" dirty="0"/>
              <a:t>선형 회귀</a:t>
            </a:r>
            <a:endParaRPr lang="en-US" altLang="ko-KR" sz="1800" dirty="0"/>
          </a:p>
          <a:p>
            <a:pPr algn="l"/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4208" y="1249452"/>
            <a:ext cx="69259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EC2E6"/>
                </a:solidFill>
              </a:rPr>
              <a:t>선형 회귀는 직선을 찾고 이 직선이 </a:t>
            </a:r>
            <a:r>
              <a:rPr lang="ko-KR" altLang="en-US" dirty="0" err="1">
                <a:solidFill>
                  <a:srgbClr val="4EC2E6"/>
                </a:solidFill>
              </a:rPr>
              <a:t>산점도의</a:t>
            </a:r>
            <a:r>
              <a:rPr lang="ko-KR" altLang="en-US" dirty="0">
                <a:solidFill>
                  <a:srgbClr val="4EC2E6"/>
                </a:solidFill>
              </a:rPr>
              <a:t> 데이터 점에 최대한 적합하도록 하는 것입니다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선형 방정식을 데이터에 맞춰 독립 변수</a:t>
            </a:r>
            <a:r>
              <a:rPr lang="en-US" altLang="ko-KR" dirty="0">
                <a:solidFill>
                  <a:srgbClr val="4EC2E6"/>
                </a:solidFill>
              </a:rPr>
              <a:t>(x </a:t>
            </a:r>
            <a:r>
              <a:rPr lang="ko-KR" altLang="en-US" dirty="0">
                <a:solidFill>
                  <a:srgbClr val="4EC2E6"/>
                </a:solidFill>
              </a:rPr>
              <a:t>값</a:t>
            </a:r>
            <a:r>
              <a:rPr lang="en-US" altLang="ko-KR" dirty="0">
                <a:solidFill>
                  <a:srgbClr val="4EC2E6"/>
                </a:solidFill>
              </a:rPr>
              <a:t>)</a:t>
            </a:r>
            <a:r>
              <a:rPr lang="ko-KR" altLang="en-US" dirty="0">
                <a:solidFill>
                  <a:srgbClr val="4EC2E6"/>
                </a:solidFill>
              </a:rPr>
              <a:t>와 수치 결과</a:t>
            </a:r>
            <a:r>
              <a:rPr lang="en-US" altLang="ko-KR" dirty="0">
                <a:solidFill>
                  <a:srgbClr val="4EC2E6"/>
                </a:solidFill>
              </a:rPr>
              <a:t>(y </a:t>
            </a:r>
            <a:r>
              <a:rPr lang="ko-KR" altLang="en-US" dirty="0">
                <a:solidFill>
                  <a:srgbClr val="4EC2E6"/>
                </a:solidFill>
              </a:rPr>
              <a:t>값</a:t>
            </a:r>
            <a:r>
              <a:rPr lang="en-US" altLang="ko-KR" dirty="0">
                <a:solidFill>
                  <a:srgbClr val="4EC2E6"/>
                </a:solidFill>
              </a:rPr>
              <a:t>)</a:t>
            </a:r>
            <a:r>
              <a:rPr lang="ko-KR" altLang="en-US" dirty="0">
                <a:solidFill>
                  <a:srgbClr val="4EC2E6"/>
                </a:solidFill>
              </a:rPr>
              <a:t>를 표현하려고 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그리고 이 선으로 미래의 값을 예측할 수 있습니다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ko-KR" altLang="en-US" dirty="0">
                <a:solidFill>
                  <a:srgbClr val="4EC2E6"/>
                </a:solidFill>
              </a:rPr>
              <a:t>이 알고리즘에 가장 일반적으로 사용되는 기술은 최소 </a:t>
            </a:r>
            <a:r>
              <a:rPr lang="ko-KR" altLang="en-US" dirty="0" err="1">
                <a:solidFill>
                  <a:srgbClr val="4EC2E6"/>
                </a:solidFill>
              </a:rPr>
              <a:t>제곱법</a:t>
            </a:r>
            <a:r>
              <a:rPr lang="en-US" altLang="ko-KR" dirty="0">
                <a:solidFill>
                  <a:srgbClr val="4EC2E6"/>
                </a:solidFill>
              </a:rPr>
              <a:t>(Least of squares)</a:t>
            </a:r>
            <a:r>
              <a:rPr lang="ko-KR" altLang="en-US" dirty="0">
                <a:solidFill>
                  <a:srgbClr val="4EC2E6"/>
                </a:solidFill>
              </a:rPr>
              <a:t>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이 방법은 직선의 각 데이터 포인트에서 수직 거리를 최소화하기 위해 최적의 </a:t>
            </a:r>
            <a:r>
              <a:rPr lang="ko-KR" altLang="en-US" dirty="0" err="1">
                <a:solidFill>
                  <a:srgbClr val="4EC2E6"/>
                </a:solidFill>
              </a:rPr>
              <a:t>적합선을</a:t>
            </a:r>
            <a:r>
              <a:rPr lang="ko-KR" altLang="en-US" dirty="0">
                <a:solidFill>
                  <a:srgbClr val="4EC2E6"/>
                </a:solidFill>
              </a:rPr>
              <a:t> 계산합니다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총 거리는 모든 데이터 포인트의 수직 거리의 </a:t>
            </a:r>
            <a:r>
              <a:rPr lang="ko-KR" altLang="en-US" dirty="0" err="1">
                <a:solidFill>
                  <a:srgbClr val="4EC2E6"/>
                </a:solidFill>
              </a:rPr>
              <a:t>제곱합입니다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그 아이디어는 이 제곱 오차나 거리를 최소화하여 모형을 </a:t>
            </a:r>
            <a:r>
              <a:rPr lang="ko-KR" altLang="en-US" dirty="0" err="1">
                <a:solidFill>
                  <a:srgbClr val="4EC2E6"/>
                </a:solidFill>
              </a:rPr>
              <a:t>적합시키는</a:t>
            </a:r>
            <a:r>
              <a:rPr lang="ko-KR" altLang="en-US" dirty="0">
                <a:solidFill>
                  <a:srgbClr val="4EC2E6"/>
                </a:solidFill>
              </a:rPr>
              <a:t> 것입니다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endParaRPr lang="ko-KR" altLang="en-US" dirty="0">
              <a:solidFill>
                <a:srgbClr val="4EC2E6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431" y="4356535"/>
            <a:ext cx="3810086" cy="23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3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99374" y="667818"/>
            <a:ext cx="37128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sz="1800" dirty="0"/>
              <a:t>Logistic Regression </a:t>
            </a:r>
            <a:r>
              <a:rPr lang="ko-KR" altLang="en-US" sz="1800" dirty="0" err="1"/>
              <a:t>로지스틱</a:t>
            </a:r>
            <a:r>
              <a:rPr lang="ko-KR" altLang="en-US" sz="1800" dirty="0"/>
              <a:t> 회귀</a:t>
            </a:r>
            <a:endParaRPr lang="en-US" altLang="ko-KR" sz="1800" dirty="0"/>
          </a:p>
          <a:p>
            <a:pPr algn="l"/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4208" y="1249452"/>
            <a:ext cx="6925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4EC2E6"/>
                </a:solidFill>
              </a:rPr>
              <a:t>로지스틱</a:t>
            </a:r>
            <a:r>
              <a:rPr lang="ko-KR" altLang="en-US" dirty="0">
                <a:solidFill>
                  <a:srgbClr val="4EC2E6"/>
                </a:solidFill>
              </a:rPr>
              <a:t> 회귀</a:t>
            </a:r>
            <a:r>
              <a:rPr lang="en-US" altLang="ko-KR" dirty="0">
                <a:solidFill>
                  <a:srgbClr val="4EC2E6"/>
                </a:solidFill>
              </a:rPr>
              <a:t>(Logistic regression)</a:t>
            </a:r>
            <a:r>
              <a:rPr lang="ko-KR" altLang="en-US" dirty="0">
                <a:solidFill>
                  <a:srgbClr val="4EC2E6"/>
                </a:solidFill>
              </a:rPr>
              <a:t>는 선형 회귀와 유사하지만 이진</a:t>
            </a:r>
            <a:r>
              <a:rPr lang="en-US" altLang="ko-KR" dirty="0">
                <a:solidFill>
                  <a:srgbClr val="4EC2E6"/>
                </a:solidFill>
              </a:rPr>
              <a:t>(</a:t>
            </a:r>
            <a:r>
              <a:rPr lang="ko-KR" altLang="en-US" dirty="0">
                <a:solidFill>
                  <a:srgbClr val="4EC2E6"/>
                </a:solidFill>
              </a:rPr>
              <a:t>즉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결과가 두 개의 가능한 값만 있을 수 있음</a:t>
            </a:r>
            <a:r>
              <a:rPr lang="en-US" altLang="ko-KR" dirty="0">
                <a:solidFill>
                  <a:srgbClr val="4EC2E6"/>
                </a:solidFill>
              </a:rPr>
              <a:t>)</a:t>
            </a:r>
            <a:r>
              <a:rPr lang="ko-KR" altLang="en-US" dirty="0">
                <a:solidFill>
                  <a:srgbClr val="4EC2E6"/>
                </a:solidFill>
              </a:rPr>
              <a:t>을 출력하는 데 사용됩니다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최종 출력의 예측은 </a:t>
            </a:r>
            <a:r>
              <a:rPr lang="ko-KR" altLang="en-US" dirty="0" err="1">
                <a:solidFill>
                  <a:srgbClr val="4EC2E6"/>
                </a:solidFill>
              </a:rPr>
              <a:t>로지스틱</a:t>
            </a:r>
            <a:r>
              <a:rPr lang="ko-KR" altLang="en-US" dirty="0">
                <a:solidFill>
                  <a:srgbClr val="4EC2E6"/>
                </a:solidFill>
              </a:rPr>
              <a:t> </a:t>
            </a:r>
            <a:r>
              <a:rPr lang="en-US" altLang="ko-KR" dirty="0">
                <a:solidFill>
                  <a:srgbClr val="4EC2E6"/>
                </a:solidFill>
              </a:rPr>
              <a:t>function, g()</a:t>
            </a:r>
            <a:r>
              <a:rPr lang="ko-KR" altLang="en-US" dirty="0">
                <a:solidFill>
                  <a:srgbClr val="4EC2E6"/>
                </a:solidFill>
              </a:rPr>
              <a:t>라고 하는 비선형 </a:t>
            </a:r>
            <a:r>
              <a:rPr lang="en-US" altLang="ko-KR" dirty="0">
                <a:solidFill>
                  <a:srgbClr val="4EC2E6"/>
                </a:solidFill>
              </a:rPr>
              <a:t>S</a:t>
            </a:r>
            <a:r>
              <a:rPr lang="ko-KR" altLang="en-US" dirty="0">
                <a:solidFill>
                  <a:srgbClr val="4EC2E6"/>
                </a:solidFill>
              </a:rPr>
              <a:t>형 함수입니다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ko-KR" altLang="en-US" dirty="0">
                <a:solidFill>
                  <a:srgbClr val="4EC2E6"/>
                </a:solidFill>
              </a:rPr>
              <a:t>이 </a:t>
            </a:r>
            <a:r>
              <a:rPr lang="ko-KR" altLang="en-US" dirty="0" err="1">
                <a:solidFill>
                  <a:srgbClr val="4EC2E6"/>
                </a:solidFill>
              </a:rPr>
              <a:t>로지스틱</a:t>
            </a:r>
            <a:r>
              <a:rPr lang="ko-KR" altLang="en-US" dirty="0">
                <a:solidFill>
                  <a:srgbClr val="4EC2E6"/>
                </a:solidFill>
              </a:rPr>
              <a:t> 함수는 중간 결과 값을 </a:t>
            </a:r>
            <a:r>
              <a:rPr lang="en-US" altLang="ko-KR" dirty="0">
                <a:solidFill>
                  <a:srgbClr val="4EC2E6"/>
                </a:solidFill>
              </a:rPr>
              <a:t>0</a:t>
            </a:r>
            <a:r>
              <a:rPr lang="ko-KR" altLang="en-US" dirty="0">
                <a:solidFill>
                  <a:srgbClr val="4EC2E6"/>
                </a:solidFill>
              </a:rPr>
              <a:t>에서 </a:t>
            </a:r>
            <a:r>
              <a:rPr lang="en-US" altLang="ko-KR" dirty="0">
                <a:solidFill>
                  <a:srgbClr val="4EC2E6"/>
                </a:solidFill>
              </a:rPr>
              <a:t>1 </a:t>
            </a:r>
            <a:r>
              <a:rPr lang="ko-KR" altLang="en-US" dirty="0">
                <a:solidFill>
                  <a:srgbClr val="4EC2E6"/>
                </a:solidFill>
              </a:rPr>
              <a:t>범위의 결과 변수 </a:t>
            </a:r>
            <a:r>
              <a:rPr lang="en-US" altLang="ko-KR" dirty="0">
                <a:solidFill>
                  <a:srgbClr val="4EC2E6"/>
                </a:solidFill>
              </a:rPr>
              <a:t>Y</a:t>
            </a:r>
            <a:r>
              <a:rPr lang="ko-KR" altLang="en-US" dirty="0">
                <a:solidFill>
                  <a:srgbClr val="4EC2E6"/>
                </a:solidFill>
              </a:rPr>
              <a:t>에 매핑합니다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그런 다음 이 값은 </a:t>
            </a:r>
            <a:r>
              <a:rPr lang="en-US" altLang="ko-KR" dirty="0">
                <a:solidFill>
                  <a:srgbClr val="4EC2E6"/>
                </a:solidFill>
              </a:rPr>
              <a:t>Y</a:t>
            </a:r>
            <a:r>
              <a:rPr lang="ko-KR" altLang="en-US" dirty="0">
                <a:solidFill>
                  <a:srgbClr val="4EC2E6"/>
                </a:solidFill>
              </a:rPr>
              <a:t>가 나타날 확률로 해석할 수 있습니다</a:t>
            </a:r>
            <a:r>
              <a:rPr lang="en-US" altLang="ko-KR" dirty="0">
                <a:solidFill>
                  <a:srgbClr val="4EC2E6"/>
                </a:solidFill>
              </a:rPr>
              <a:t>.S</a:t>
            </a:r>
            <a:r>
              <a:rPr lang="ko-KR" altLang="en-US" dirty="0">
                <a:solidFill>
                  <a:srgbClr val="4EC2E6"/>
                </a:solidFill>
              </a:rPr>
              <a:t>형 </a:t>
            </a:r>
            <a:r>
              <a:rPr lang="ko-KR" altLang="en-US" dirty="0" err="1">
                <a:solidFill>
                  <a:srgbClr val="4EC2E6"/>
                </a:solidFill>
              </a:rPr>
              <a:t>로지스틱</a:t>
            </a:r>
            <a:r>
              <a:rPr lang="ko-KR" altLang="en-US" dirty="0">
                <a:solidFill>
                  <a:srgbClr val="4EC2E6"/>
                </a:solidFill>
              </a:rPr>
              <a:t> 함수의 특성은 </a:t>
            </a:r>
            <a:r>
              <a:rPr lang="ko-KR" altLang="en-US" dirty="0" err="1">
                <a:solidFill>
                  <a:srgbClr val="4EC2E6"/>
                </a:solidFill>
              </a:rPr>
              <a:t>로지스틱</a:t>
            </a:r>
            <a:r>
              <a:rPr lang="ko-KR" altLang="en-US" dirty="0">
                <a:solidFill>
                  <a:srgbClr val="4EC2E6"/>
                </a:solidFill>
              </a:rPr>
              <a:t> 회귀를 분류 작업에 더 적합하게 만듭니다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endParaRPr lang="ko-KR" altLang="en-US" dirty="0">
              <a:solidFill>
                <a:srgbClr val="4EC2E6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511" y="3826457"/>
            <a:ext cx="4010686" cy="301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3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99374" y="667818"/>
            <a:ext cx="29001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sz="1800" dirty="0" err="1"/>
              <a:t>LassoRegression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라소</a:t>
            </a:r>
            <a:r>
              <a:rPr lang="ko-KR" altLang="en-US" sz="1800" dirty="0"/>
              <a:t> 회귀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7832" y="1206427"/>
            <a:ext cx="6925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C2E6"/>
                </a:solidFill>
              </a:rPr>
              <a:t>Lasso</a:t>
            </a:r>
            <a:r>
              <a:rPr lang="ko-KR" altLang="en-US" dirty="0">
                <a:solidFill>
                  <a:srgbClr val="4EC2E6"/>
                </a:solidFill>
              </a:rPr>
              <a:t>회귀</a:t>
            </a:r>
            <a:r>
              <a:rPr lang="en-US" altLang="ko-KR" dirty="0">
                <a:solidFill>
                  <a:srgbClr val="4EC2E6"/>
                </a:solidFill>
              </a:rPr>
              <a:t> </a:t>
            </a:r>
            <a:r>
              <a:rPr lang="ko-KR" altLang="en-US" dirty="0">
                <a:solidFill>
                  <a:srgbClr val="4EC2E6"/>
                </a:solidFill>
              </a:rPr>
              <a:t>알고리즘은 특성 선택과 정규화</a:t>
            </a:r>
            <a:r>
              <a:rPr lang="en-US" altLang="ko-KR" dirty="0">
                <a:solidFill>
                  <a:srgbClr val="4EC2E6"/>
                </a:solidFill>
              </a:rPr>
              <a:t>(</a:t>
            </a:r>
            <a:r>
              <a:rPr lang="ko-KR" altLang="en-US" dirty="0">
                <a:solidFill>
                  <a:srgbClr val="4EC2E6"/>
                </a:solidFill>
              </a:rPr>
              <a:t>수학</a:t>
            </a:r>
            <a:r>
              <a:rPr lang="en-US" altLang="ko-KR" dirty="0">
                <a:solidFill>
                  <a:srgbClr val="4EC2E6"/>
                </a:solidFill>
              </a:rPr>
              <a:t>)</a:t>
            </a:r>
            <a:r>
              <a:rPr lang="ko-KR" altLang="en-US" dirty="0">
                <a:solidFill>
                  <a:srgbClr val="4EC2E6"/>
                </a:solidFill>
              </a:rPr>
              <a:t>를 동시에 수행하는 회귀 분석 방법으로 통계 모델의 예측 정확성과 해석 가능성을 높이는 것을 목표로 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en-US" altLang="ko-KR" dirty="0">
                <a:solidFill>
                  <a:srgbClr val="4EC2E6"/>
                </a:solidFill>
              </a:rPr>
              <a:t>Lasso </a:t>
            </a:r>
            <a:r>
              <a:rPr lang="ko-KR" altLang="en-US" dirty="0">
                <a:solidFill>
                  <a:srgbClr val="4EC2E6"/>
                </a:solidFill>
              </a:rPr>
              <a:t>회귀는 공선성 문제를 해결하는 기능 외에도 의미 있는 독립 변수 </a:t>
            </a:r>
            <a:r>
              <a:rPr lang="en-US" altLang="ko-KR" dirty="0">
                <a:solidFill>
                  <a:srgbClr val="4EC2E6"/>
                </a:solidFill>
              </a:rPr>
              <a:t>X(</a:t>
            </a:r>
            <a:r>
              <a:rPr lang="ko-KR" altLang="en-US" dirty="0">
                <a:solidFill>
                  <a:srgbClr val="4EC2E6"/>
                </a:solidFill>
              </a:rPr>
              <a:t>특징 항목</a:t>
            </a:r>
            <a:r>
              <a:rPr lang="en-US" altLang="ko-KR" dirty="0">
                <a:solidFill>
                  <a:srgbClr val="4EC2E6"/>
                </a:solidFill>
              </a:rPr>
              <a:t>)</a:t>
            </a:r>
            <a:r>
              <a:rPr lang="ko-KR" altLang="en-US" dirty="0">
                <a:solidFill>
                  <a:srgbClr val="4EC2E6"/>
                </a:solidFill>
              </a:rPr>
              <a:t>를 찾는 </a:t>
            </a:r>
            <a:r>
              <a:rPr lang="en-US" altLang="ko-KR" dirty="0">
                <a:solidFill>
                  <a:srgbClr val="4EC2E6"/>
                </a:solidFill>
              </a:rPr>
              <a:t>'</a:t>
            </a:r>
            <a:r>
              <a:rPr lang="ko-KR" altLang="en-US" dirty="0">
                <a:solidFill>
                  <a:srgbClr val="4EC2E6"/>
                </a:solidFill>
              </a:rPr>
              <a:t>특징 </a:t>
            </a:r>
            <a:r>
              <a:rPr lang="ko-KR" altLang="en-US" dirty="0" err="1">
                <a:solidFill>
                  <a:srgbClr val="4EC2E6"/>
                </a:solidFill>
              </a:rPr>
              <a:t>스크리닝</a:t>
            </a:r>
            <a:r>
              <a:rPr lang="en-US" altLang="ko-KR" dirty="0">
                <a:solidFill>
                  <a:srgbClr val="4EC2E6"/>
                </a:solidFill>
              </a:rPr>
              <a:t>'</a:t>
            </a:r>
            <a:r>
              <a:rPr lang="ko-KR" altLang="en-US" dirty="0">
                <a:solidFill>
                  <a:srgbClr val="4EC2E6"/>
                </a:solidFill>
              </a:rPr>
              <a:t>에도 사용할 수 있습니다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ko-KR" altLang="en-US" dirty="0">
                <a:solidFill>
                  <a:srgbClr val="4EC2E6"/>
                </a:solidFill>
              </a:rPr>
              <a:t>정규화는 학습 과정에서 모델의 복잡성과 불안정성을 줄여 </a:t>
            </a:r>
            <a:r>
              <a:rPr lang="ko-KR" altLang="en-US" dirty="0" err="1">
                <a:solidFill>
                  <a:srgbClr val="4EC2E6"/>
                </a:solidFill>
              </a:rPr>
              <a:t>과적합</a:t>
            </a:r>
            <a:r>
              <a:rPr lang="ko-KR" altLang="en-US" dirty="0">
                <a:solidFill>
                  <a:srgbClr val="4EC2E6"/>
                </a:solidFill>
              </a:rPr>
              <a:t> 위험을 피할 수 있습니다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endParaRPr lang="ko-KR" altLang="en-US" dirty="0">
              <a:solidFill>
                <a:srgbClr val="4EC2E6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644" y="3666392"/>
            <a:ext cx="4762696" cy="284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3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041149" y="692020"/>
            <a:ext cx="46625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sz="1800" b="1" dirty="0"/>
              <a:t>Ridge Regression </a:t>
            </a:r>
            <a:r>
              <a:rPr lang="ko-KR" altLang="en-US" sz="1800" dirty="0" err="1"/>
              <a:t>릿지</a:t>
            </a:r>
            <a:r>
              <a:rPr lang="ko-KR" altLang="en-US" sz="1800" dirty="0"/>
              <a:t> 회귀</a:t>
            </a:r>
            <a:endParaRPr lang="en-US" altLang="zh-CN" sz="18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2370" y="1573989"/>
            <a:ext cx="6925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4EC2E6"/>
                </a:solidFill>
              </a:rPr>
              <a:t>릿지</a:t>
            </a:r>
            <a:r>
              <a:rPr lang="ko-KR" altLang="en-US" dirty="0">
                <a:solidFill>
                  <a:srgbClr val="4EC2E6"/>
                </a:solidFill>
              </a:rPr>
              <a:t> 회귀</a:t>
            </a:r>
            <a:r>
              <a:rPr lang="en-US" altLang="ko-KR" dirty="0">
                <a:solidFill>
                  <a:srgbClr val="4EC2E6"/>
                </a:solidFill>
              </a:rPr>
              <a:t>(ridge regression, Tikhonov regularization)</a:t>
            </a:r>
            <a:r>
              <a:rPr lang="ko-KR" altLang="en-US" dirty="0">
                <a:solidFill>
                  <a:srgbClr val="4EC2E6"/>
                </a:solidFill>
              </a:rPr>
              <a:t>는 </a:t>
            </a:r>
            <a:r>
              <a:rPr lang="ko-KR" altLang="en-US" dirty="0" err="1">
                <a:solidFill>
                  <a:srgbClr val="4EC2E6"/>
                </a:solidFill>
              </a:rPr>
              <a:t>공선형</a:t>
            </a:r>
            <a:r>
              <a:rPr lang="ko-KR" altLang="en-US" dirty="0">
                <a:solidFill>
                  <a:srgbClr val="4EC2E6"/>
                </a:solidFill>
              </a:rPr>
              <a:t> 데이터 분석에 특화된 편향 추정 회귀 방법으로 실질적으로 개선된 최소 제곱 추정 방법으로 최소 제곱의 편향성을 포기하고 부분 정보의 손실과 정확도의 감소를 대가로 회귀 계수를 얻는 것이 보다 현실적이고 신뢰할 수 있는 회귀 방법이며 병태 데이터에 대한 적합성은 최소 제곱보다 강해야 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zh-CN" altLang="en-US" dirty="0">
                <a:solidFill>
                  <a:srgbClr val="4EC2E6"/>
                </a:solidFill>
              </a:rPr>
              <a:t>、</a:t>
            </a:r>
            <a:endParaRPr lang="ko-KR" altLang="en-US" dirty="0">
              <a:solidFill>
                <a:srgbClr val="4EC2E6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370" y="3772461"/>
            <a:ext cx="4149357" cy="29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3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950489" y="174450"/>
            <a:ext cx="741705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b="1" dirty="0"/>
              <a:t> </a:t>
            </a:r>
            <a:r>
              <a:rPr lang="en-US" altLang="ko-KR" sz="2400" b="1" dirty="0"/>
              <a:t>KRR(</a:t>
            </a:r>
            <a:r>
              <a:rPr lang="en-US" altLang="ko-KR" sz="2400" b="1" dirty="0" err="1"/>
              <a:t>KernelRidge</a:t>
            </a:r>
            <a:r>
              <a:rPr lang="en-US" altLang="ko-KR" sz="2400" b="1" dirty="0"/>
              <a:t>)(LSSVM)</a:t>
            </a:r>
          </a:p>
          <a:p>
            <a:pPr algn="l"/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8679" y="1708332"/>
            <a:ext cx="6925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C2E6"/>
                </a:solidFill>
              </a:rPr>
              <a:t>KRR</a:t>
            </a:r>
            <a:r>
              <a:rPr lang="ko-KR" altLang="en-US" dirty="0">
                <a:solidFill>
                  <a:srgbClr val="4EC2E6"/>
                </a:solidFill>
              </a:rPr>
              <a:t>은 핵 기술을 사용하여 리지 회귀</a:t>
            </a:r>
            <a:r>
              <a:rPr lang="en-US" altLang="ko-KR" dirty="0">
                <a:solidFill>
                  <a:srgbClr val="4EC2E6"/>
                </a:solidFill>
              </a:rPr>
              <a:t>(L2 </a:t>
            </a:r>
            <a:r>
              <a:rPr lang="ko-KR" altLang="en-US" dirty="0">
                <a:solidFill>
                  <a:srgbClr val="4EC2E6"/>
                </a:solidFill>
              </a:rPr>
              <a:t>노름 정규화된 선형 최소 제곱 사용</a:t>
            </a:r>
            <a:r>
              <a:rPr lang="en-US" altLang="ko-KR" dirty="0">
                <a:solidFill>
                  <a:srgbClr val="4EC2E6"/>
                </a:solidFill>
              </a:rPr>
              <a:t>)</a:t>
            </a:r>
            <a:r>
              <a:rPr lang="ko-KR" altLang="en-US" dirty="0">
                <a:solidFill>
                  <a:srgbClr val="4EC2E6"/>
                </a:solidFill>
              </a:rPr>
              <a:t>와 결합하여 형성됩니다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따라서 해당 코어 및 데이터를 학습하는 공간의 선형 함수입니다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en-US" altLang="ko-KR" dirty="0">
                <a:solidFill>
                  <a:srgbClr val="4EC2E6"/>
                </a:solidFill>
              </a:rPr>
              <a:t>KRR</a:t>
            </a:r>
            <a:r>
              <a:rPr lang="ko-KR" altLang="en-US" dirty="0">
                <a:solidFill>
                  <a:srgbClr val="4EC2E6"/>
                </a:solidFill>
              </a:rPr>
              <a:t>의 실제 적용은 흔하지 않지만 </a:t>
            </a:r>
            <a:r>
              <a:rPr lang="en-US" altLang="ko-KR" dirty="0">
                <a:solidFill>
                  <a:srgbClr val="4EC2E6"/>
                </a:solidFill>
              </a:rPr>
              <a:t>SVR</a:t>
            </a:r>
            <a:r>
              <a:rPr lang="ko-KR" altLang="en-US" dirty="0">
                <a:solidFill>
                  <a:srgbClr val="4EC2E6"/>
                </a:solidFill>
              </a:rPr>
              <a:t>는 회귀 문제에 널리 사용됩니다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 </a:t>
            </a:r>
            <a:r>
              <a:rPr lang="en-US" altLang="ko-KR" dirty="0">
                <a:solidFill>
                  <a:srgbClr val="4EC2E6"/>
                </a:solidFill>
              </a:rPr>
              <a:t>KRR</a:t>
            </a:r>
            <a:r>
              <a:rPr lang="ko-KR" altLang="en-US" dirty="0">
                <a:solidFill>
                  <a:srgbClr val="4EC2E6"/>
                </a:solidFill>
              </a:rPr>
              <a:t>의 학습 모델은 희소하지 않기 때문에 </a:t>
            </a:r>
            <a:r>
              <a:rPr lang="en-US" altLang="ko-KR" dirty="0">
                <a:solidFill>
                  <a:srgbClr val="4EC2E6"/>
                </a:solidFill>
              </a:rPr>
              <a:t>SVR</a:t>
            </a:r>
            <a:r>
              <a:rPr lang="ko-KR" altLang="en-US" dirty="0">
                <a:solidFill>
                  <a:srgbClr val="4EC2E6"/>
                </a:solidFill>
              </a:rPr>
              <a:t>보다 느립니다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endParaRPr lang="ko-KR" altLang="en-US" dirty="0">
              <a:solidFill>
                <a:srgbClr val="4EC2E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60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https://scikit-learn.org/stable/modules/kernel_ridge.html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619" y="4153503"/>
            <a:ext cx="2801706" cy="222687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853354" y="3033346"/>
            <a:ext cx="2857500" cy="127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36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3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2">
            <a:extLst>
              <a:ext uri="{FF2B5EF4-FFF2-40B4-BE49-F238E27FC236}">
                <a16:creationId xmlns:a16="http://schemas.microsoft.com/office/drawing/2014/main" id="{B10C92CB-246F-4CDE-8F6E-4536F64B58EC}"/>
              </a:ext>
            </a:extLst>
          </p:cNvPr>
          <p:cNvSpPr/>
          <p:nvPr/>
        </p:nvSpPr>
        <p:spPr>
          <a:xfrm>
            <a:off x="2452068" y="22415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B0B4C82F-C8F6-4BD5-999F-54463B15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38" y="2352675"/>
            <a:ext cx="33061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PART01</a:t>
            </a:r>
            <a:endParaRPr lang="zh-CN" altLang="en-US" sz="6600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任意多边形 4">
            <a:extLst>
              <a:ext uri="{FF2B5EF4-FFF2-40B4-BE49-F238E27FC236}">
                <a16:creationId xmlns:a16="http://schemas.microsoft.com/office/drawing/2014/main" id="{B4D41440-FB6E-49F0-80BE-121E80FB8DFB}"/>
              </a:ext>
            </a:extLst>
          </p:cNvPr>
          <p:cNvSpPr/>
          <p:nvPr/>
        </p:nvSpPr>
        <p:spPr>
          <a:xfrm>
            <a:off x="2452068" y="42608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8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6385" y="3319424"/>
            <a:ext cx="209323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HCR Dotum"/>
              </a:rPr>
              <a:t>개요</a:t>
            </a:r>
            <a:endParaRPr lang="ko-KR" altLang="en-US" sz="4400" dirty="0">
              <a:solidFill>
                <a:srgbClr val="1C617E"/>
              </a:solidFill>
              <a:latin typeface="HCR Dotum"/>
            </a:endParaRPr>
          </a:p>
          <a:p>
            <a:pPr algn="ctr"/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1E39D3-60B3-4CD2-BE1B-63F0B33D09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60257" y="5175316"/>
            <a:ext cx="1752989" cy="155070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096D2E-4B9C-7E77-BDCC-7F34C9FF5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57" y="5359804"/>
            <a:ext cx="6017443" cy="157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2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950489" y="293206"/>
            <a:ext cx="741705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b="1" dirty="0"/>
              <a:t> </a:t>
            </a:r>
            <a:r>
              <a:rPr lang="en-US" altLang="ko-KR" sz="1800" dirty="0">
                <a:solidFill>
                  <a:srgbClr val="4EC2E6"/>
                </a:solidFill>
              </a:rPr>
              <a:t>Elastic Net Regression </a:t>
            </a:r>
            <a:r>
              <a:rPr lang="ko-KR" altLang="en-US" sz="1800" dirty="0" err="1">
                <a:solidFill>
                  <a:srgbClr val="4EC2E6"/>
                </a:solidFill>
              </a:rPr>
              <a:t>엘라스틱넷</a:t>
            </a:r>
            <a:r>
              <a:rPr lang="ko-KR" altLang="en-US" sz="1800" dirty="0">
                <a:solidFill>
                  <a:srgbClr val="4EC2E6"/>
                </a:solidFill>
              </a:rPr>
              <a:t> 회귀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8679" y="1708332"/>
            <a:ext cx="6925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4EC2E6"/>
                </a:solidFill>
              </a:rPr>
              <a:t>엘라스틱넷</a:t>
            </a:r>
            <a:r>
              <a:rPr lang="ko-KR" altLang="en-US" dirty="0">
                <a:solidFill>
                  <a:srgbClr val="4EC2E6"/>
                </a:solidFill>
              </a:rPr>
              <a:t> 회귀분석</a:t>
            </a:r>
            <a:r>
              <a:rPr lang="en-US" altLang="ko-KR" dirty="0">
                <a:solidFill>
                  <a:srgbClr val="4EC2E6"/>
                </a:solidFill>
              </a:rPr>
              <a:t>(Elastic Net Regression)</a:t>
            </a:r>
            <a:r>
              <a:rPr lang="ko-KR" altLang="en-US" dirty="0">
                <a:solidFill>
                  <a:srgbClr val="4EC2E6"/>
                </a:solidFill>
              </a:rPr>
              <a:t>이란 정규화 </a:t>
            </a:r>
            <a:r>
              <a:rPr lang="ko-KR" altLang="en-US" dirty="0" err="1">
                <a:solidFill>
                  <a:srgbClr val="4EC2E6"/>
                </a:solidFill>
              </a:rPr>
              <a:t>선형회귀의</a:t>
            </a:r>
            <a:r>
              <a:rPr lang="ko-KR" altLang="en-US" dirty="0">
                <a:solidFill>
                  <a:srgbClr val="4EC2E6"/>
                </a:solidFill>
              </a:rPr>
              <a:t> 일종으로 </a:t>
            </a:r>
            <a:r>
              <a:rPr lang="ko-KR" altLang="en-US" dirty="0" err="1">
                <a:solidFill>
                  <a:srgbClr val="4EC2E6"/>
                </a:solidFill>
              </a:rPr>
              <a:t>선형회귀</a:t>
            </a:r>
            <a:r>
              <a:rPr lang="ko-KR" altLang="en-US" dirty="0">
                <a:solidFill>
                  <a:srgbClr val="4EC2E6"/>
                </a:solidFill>
              </a:rPr>
              <a:t> 계수에 대한 제약 조건을 추가하여 모델이 과도하게 최적하게 현상</a:t>
            </a:r>
            <a:r>
              <a:rPr lang="en-US" altLang="ko-KR" dirty="0">
                <a:solidFill>
                  <a:srgbClr val="4EC2E6"/>
                </a:solidFill>
              </a:rPr>
              <a:t>(</a:t>
            </a:r>
            <a:r>
              <a:rPr lang="ko-KR" altLang="en-US" dirty="0" err="1">
                <a:solidFill>
                  <a:srgbClr val="4EC2E6"/>
                </a:solidFill>
              </a:rPr>
              <a:t>과적합</a:t>
            </a:r>
            <a:r>
              <a:rPr lang="en-US" altLang="ko-KR" dirty="0">
                <a:solidFill>
                  <a:srgbClr val="4EC2E6"/>
                </a:solidFill>
              </a:rPr>
              <a:t>, overfitting)</a:t>
            </a:r>
            <a:r>
              <a:rPr lang="ko-KR" altLang="en-US" dirty="0">
                <a:solidFill>
                  <a:srgbClr val="4EC2E6"/>
                </a:solidFill>
              </a:rPr>
              <a:t>을 막는 방법입니다</a:t>
            </a:r>
            <a:r>
              <a:rPr lang="en-US" altLang="ko-KR" dirty="0">
                <a:solidFill>
                  <a:srgbClr val="4EC2E6"/>
                </a:solidFill>
              </a:rPr>
              <a:t>. </a:t>
            </a:r>
            <a:r>
              <a:rPr lang="ko-KR" altLang="en-US" dirty="0">
                <a:solidFill>
                  <a:srgbClr val="4EC2E6"/>
                </a:solidFill>
              </a:rPr>
              <a:t>다른 정규화 </a:t>
            </a:r>
            <a:r>
              <a:rPr lang="ko-KR" altLang="en-US" dirty="0" err="1">
                <a:solidFill>
                  <a:srgbClr val="4EC2E6"/>
                </a:solidFill>
              </a:rPr>
              <a:t>선형회귀인</a:t>
            </a:r>
            <a:r>
              <a:rPr lang="ko-KR" altLang="en-US" dirty="0">
                <a:solidFill>
                  <a:srgbClr val="4EC2E6"/>
                </a:solidFill>
              </a:rPr>
              <a:t> </a:t>
            </a:r>
            <a:r>
              <a:rPr lang="ko-KR" altLang="en-US" dirty="0" err="1">
                <a:solidFill>
                  <a:srgbClr val="4EC2E6"/>
                </a:solidFill>
              </a:rPr>
              <a:t>릿지회귀</a:t>
            </a:r>
            <a:r>
              <a:rPr lang="en-US" altLang="ko-KR" dirty="0">
                <a:solidFill>
                  <a:srgbClr val="4EC2E6"/>
                </a:solidFill>
              </a:rPr>
              <a:t>(Ridge Regression)</a:t>
            </a:r>
            <a:r>
              <a:rPr lang="ko-KR" altLang="en-US" dirty="0">
                <a:solidFill>
                  <a:srgbClr val="4EC2E6"/>
                </a:solidFill>
              </a:rPr>
              <a:t>과 </a:t>
            </a:r>
            <a:r>
              <a:rPr lang="ko-KR" altLang="en-US" dirty="0" err="1">
                <a:solidFill>
                  <a:srgbClr val="4EC2E6"/>
                </a:solidFill>
              </a:rPr>
              <a:t>라쏘회귀</a:t>
            </a:r>
            <a:r>
              <a:rPr lang="en-US" altLang="ko-KR" dirty="0">
                <a:solidFill>
                  <a:srgbClr val="4EC2E6"/>
                </a:solidFill>
              </a:rPr>
              <a:t>(Lasso Regression)</a:t>
            </a:r>
            <a:r>
              <a:rPr lang="ko-KR" altLang="en-US" dirty="0">
                <a:solidFill>
                  <a:srgbClr val="4EC2E6"/>
                </a:solidFill>
              </a:rPr>
              <a:t>을 절충한 모델입니다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ko-KR" altLang="en-US" b="1" dirty="0" err="1">
                <a:solidFill>
                  <a:srgbClr val="4EC2E6"/>
                </a:solidFill>
              </a:rPr>
              <a:t>엘라스틱넷</a:t>
            </a:r>
            <a:r>
              <a:rPr lang="ko-KR" altLang="en-US" b="1" dirty="0">
                <a:solidFill>
                  <a:srgbClr val="4EC2E6"/>
                </a:solidFill>
              </a:rPr>
              <a:t> 회귀 </a:t>
            </a:r>
            <a:r>
              <a:rPr lang="ko-KR" altLang="en-US" dirty="0">
                <a:solidFill>
                  <a:srgbClr val="4EC2E6"/>
                </a:solidFill>
              </a:rPr>
              <a:t>의 가장 좋은 점은 항상 효과적인 솔루션을 생성할 수 있다는 것입니다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그것은 교차 경로를 만들지 않기 때문에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생성된 해는 모두 상당히 좋습니다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endParaRPr lang="ko-KR" altLang="en-US" dirty="0">
              <a:solidFill>
                <a:srgbClr val="4EC2E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604" y="4626248"/>
            <a:ext cx="4598776" cy="20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30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041149" y="692020"/>
            <a:ext cx="46625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sz="1800" dirty="0"/>
              <a:t>SVR, Support Vector Regression</a:t>
            </a:r>
          </a:p>
          <a:p>
            <a:pPr algn="l"/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2370" y="1472221"/>
            <a:ext cx="6925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C2E6"/>
                </a:solidFill>
              </a:rPr>
              <a:t>SVR</a:t>
            </a:r>
            <a:r>
              <a:rPr lang="ko-KR" altLang="en-US" dirty="0">
                <a:solidFill>
                  <a:srgbClr val="4EC2E6"/>
                </a:solidFill>
              </a:rPr>
              <a:t>은 </a:t>
            </a:r>
            <a:r>
              <a:rPr lang="en-US" altLang="ko-KR" dirty="0">
                <a:solidFill>
                  <a:srgbClr val="4EC2E6"/>
                </a:solidFill>
              </a:rPr>
              <a:t>SVM</a:t>
            </a:r>
            <a:r>
              <a:rPr lang="ko-KR" altLang="en-US" dirty="0">
                <a:solidFill>
                  <a:srgbClr val="4EC2E6"/>
                </a:solidFill>
              </a:rPr>
              <a:t>의 회귀 문제에 대한 일종의 </a:t>
            </a:r>
            <a:r>
              <a:rPr lang="ko-KR" altLang="en-US" dirty="0" err="1">
                <a:solidFill>
                  <a:srgbClr val="4EC2E6"/>
                </a:solidFill>
              </a:rPr>
              <a:t>응용입니다주로</a:t>
            </a:r>
            <a:r>
              <a:rPr lang="ko-KR" altLang="en-US" dirty="0">
                <a:solidFill>
                  <a:srgbClr val="4EC2E6"/>
                </a:solidFill>
              </a:rPr>
              <a:t> 값을 맞추는 데 사용되며 일반적으로 특성이 희박하고 특성 수가 적은 시나리오에 사용됩니다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zh-CN" altLang="en-US" dirty="0">
                <a:solidFill>
                  <a:srgbClr val="4EC2E6"/>
                </a:solidFill>
              </a:rPr>
              <a:t> </a:t>
            </a:r>
            <a:endParaRPr lang="en-US" altLang="zh-CN" dirty="0">
              <a:solidFill>
                <a:srgbClr val="4EC2E6"/>
              </a:solidFill>
            </a:endParaRPr>
          </a:p>
          <a:p>
            <a:endParaRPr lang="en-US" altLang="zh-CN" dirty="0">
              <a:solidFill>
                <a:srgbClr val="4EC2E6"/>
              </a:solidFill>
            </a:endParaRPr>
          </a:p>
          <a:p>
            <a:r>
              <a:rPr lang="en-US" altLang="ko-KR" dirty="0">
                <a:solidFill>
                  <a:srgbClr val="4EC2E6"/>
                </a:solidFill>
              </a:rPr>
              <a:t>SVR </a:t>
            </a:r>
            <a:r>
              <a:rPr lang="ko-KR" altLang="en-US" dirty="0">
                <a:solidFill>
                  <a:srgbClr val="4EC2E6"/>
                </a:solidFill>
              </a:rPr>
              <a:t>모델은 선형 함수의 양쪽에 </a:t>
            </a:r>
            <a:r>
              <a:rPr lang="en-US" altLang="ko-KR" dirty="0">
                <a:solidFill>
                  <a:srgbClr val="4EC2E6"/>
                </a:solidFill>
              </a:rPr>
              <a:t>'</a:t>
            </a:r>
            <a:r>
              <a:rPr lang="ko-KR" altLang="en-US" dirty="0" err="1">
                <a:solidFill>
                  <a:srgbClr val="4EC2E6"/>
                </a:solidFill>
              </a:rPr>
              <a:t>간격대</a:t>
            </a:r>
            <a:r>
              <a:rPr lang="en-US" altLang="ko-KR" dirty="0">
                <a:solidFill>
                  <a:srgbClr val="4EC2E6"/>
                </a:solidFill>
              </a:rPr>
              <a:t>'</a:t>
            </a:r>
            <a:r>
              <a:rPr lang="ko-KR" altLang="en-US" dirty="0">
                <a:solidFill>
                  <a:srgbClr val="4EC2E6"/>
                </a:solidFill>
              </a:rPr>
              <a:t>가 생성되고 이 </a:t>
            </a:r>
            <a:r>
              <a:rPr lang="en-US" altLang="ko-KR" dirty="0">
                <a:solidFill>
                  <a:srgbClr val="4EC2E6"/>
                </a:solidFill>
              </a:rPr>
              <a:t>'</a:t>
            </a:r>
            <a:r>
              <a:rPr lang="ko-KR" altLang="en-US" dirty="0" err="1">
                <a:solidFill>
                  <a:srgbClr val="4EC2E6"/>
                </a:solidFill>
              </a:rPr>
              <a:t>간격대</a:t>
            </a:r>
            <a:r>
              <a:rPr lang="en-US" altLang="ko-KR" dirty="0">
                <a:solidFill>
                  <a:srgbClr val="4EC2E6"/>
                </a:solidFill>
              </a:rPr>
              <a:t>'</a:t>
            </a:r>
            <a:r>
              <a:rPr lang="ko-KR" altLang="en-US" dirty="0">
                <a:solidFill>
                  <a:srgbClr val="4EC2E6"/>
                </a:solidFill>
              </a:rPr>
              <a:t>의 간격이 </a:t>
            </a:r>
            <a:r>
              <a:rPr lang="el-GR" altLang="ko-KR" dirty="0">
                <a:solidFill>
                  <a:srgbClr val="4EC2E6"/>
                </a:solidFill>
              </a:rPr>
              <a:t>ϵ</a:t>
            </a:r>
            <a:r>
              <a:rPr lang="el-GR" altLang="ko-KR" dirty="0"/>
              <a:t> </a:t>
            </a:r>
            <a:r>
              <a:rPr lang="en-US" altLang="ko-KR" dirty="0">
                <a:solidFill>
                  <a:srgbClr val="4EC2E6"/>
                </a:solidFill>
              </a:rPr>
              <a:t>(</a:t>
            </a:r>
            <a:r>
              <a:rPr lang="ko-KR" altLang="en-US" dirty="0">
                <a:solidFill>
                  <a:srgbClr val="4EC2E6"/>
                </a:solidFill>
              </a:rPr>
              <a:t>이 값은 종종 경험에 따라 결정됨</a:t>
            </a:r>
            <a:r>
              <a:rPr lang="en-US" altLang="ko-KR" dirty="0">
                <a:solidFill>
                  <a:srgbClr val="4EC2E6"/>
                </a:solidFill>
              </a:rPr>
              <a:t>)</a:t>
            </a:r>
            <a:r>
              <a:rPr lang="ko-KR" altLang="en-US" dirty="0">
                <a:solidFill>
                  <a:srgbClr val="4EC2E6"/>
                </a:solidFill>
              </a:rPr>
              <a:t>이며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 err="1">
                <a:solidFill>
                  <a:srgbClr val="4EC2E6"/>
                </a:solidFill>
              </a:rPr>
              <a:t>간격대에</a:t>
            </a:r>
            <a:r>
              <a:rPr lang="ko-KR" altLang="en-US" dirty="0">
                <a:solidFill>
                  <a:srgbClr val="4EC2E6"/>
                </a:solidFill>
              </a:rPr>
              <a:t> 떨어진 모든 샘플은 손실을 계산하지 않으며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즉 지원 벡터만이 함수 모델에 영향을 미치고 최종적으로 총 손실을 최소화하고 간격을 최대화하여 최적화된 모델을 얻습니다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ko-KR" altLang="en-US" dirty="0">
                <a:solidFill>
                  <a:srgbClr val="4EC2E6"/>
                </a:solidFill>
              </a:rPr>
              <a:t>비선형 모델의 경우 회귀 전에 </a:t>
            </a:r>
            <a:r>
              <a:rPr lang="en-US" altLang="ko-KR" dirty="0">
                <a:solidFill>
                  <a:srgbClr val="4EC2E6"/>
                </a:solidFill>
              </a:rPr>
              <a:t>SVM</a:t>
            </a:r>
            <a:r>
              <a:rPr lang="ko-KR" altLang="en-US" dirty="0">
                <a:solidFill>
                  <a:srgbClr val="4EC2E6"/>
                </a:solidFill>
              </a:rPr>
              <a:t>과 마찬가지로 커널 </a:t>
            </a:r>
            <a:r>
              <a:rPr lang="ko-KR" altLang="en-US" dirty="0" err="1">
                <a:solidFill>
                  <a:srgbClr val="4EC2E6"/>
                </a:solidFill>
              </a:rPr>
              <a:t>펑션</a:t>
            </a:r>
            <a:r>
              <a:rPr lang="en-US" altLang="ko-KR" dirty="0">
                <a:solidFill>
                  <a:srgbClr val="4EC2E6"/>
                </a:solidFill>
              </a:rPr>
              <a:t>(kernel function)</a:t>
            </a:r>
            <a:r>
              <a:rPr lang="ko-KR" altLang="en-US" dirty="0">
                <a:solidFill>
                  <a:srgbClr val="4EC2E6"/>
                </a:solidFill>
              </a:rPr>
              <a:t>을 사용하여 특성 공간에 </a:t>
            </a:r>
            <a:r>
              <a:rPr lang="ko-KR" altLang="en-US" dirty="0" err="1">
                <a:solidFill>
                  <a:srgbClr val="4EC2E6"/>
                </a:solidFill>
              </a:rPr>
              <a:t>매핑됩니다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723" y="1931819"/>
            <a:ext cx="4063684" cy="26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2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3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950489" y="293206"/>
            <a:ext cx="741705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b="1" dirty="0"/>
              <a:t> </a:t>
            </a:r>
            <a:r>
              <a:rPr lang="en-US" altLang="ko-KR" sz="2400" b="1" dirty="0">
                <a:solidFill>
                  <a:srgbClr val="4EC2E6"/>
                </a:solidFill>
              </a:rPr>
              <a:t>K-Nearest </a:t>
            </a:r>
            <a:r>
              <a:rPr lang="en-US" altLang="ko-KR" sz="2400" b="1" dirty="0" err="1">
                <a:solidFill>
                  <a:srgbClr val="4EC2E6"/>
                </a:solidFill>
              </a:rPr>
              <a:t>Neighbors,KNN</a:t>
            </a:r>
            <a:endParaRPr lang="en-US" altLang="ko-KR" sz="2400" b="1" dirty="0">
              <a:solidFill>
                <a:srgbClr val="4EC2E6"/>
              </a:solidFill>
            </a:endParaRPr>
          </a:p>
          <a:p>
            <a:pPr algn="l"/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2370" y="1525145"/>
            <a:ext cx="6925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C2E6"/>
                </a:solidFill>
              </a:rPr>
              <a:t>KNN </a:t>
            </a:r>
            <a:r>
              <a:rPr lang="ko-KR" altLang="en-US" dirty="0">
                <a:solidFill>
                  <a:srgbClr val="4EC2E6"/>
                </a:solidFill>
              </a:rPr>
              <a:t>알고리즘은 인스턴스 기반 학습 또는 모든 계산을 분류 이후로 지연시키는 국소 근사 및 불활성 학습입니다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가장 가까운 이웃</a:t>
            </a:r>
            <a:r>
              <a:rPr lang="en-US" altLang="ko-KR" dirty="0">
                <a:solidFill>
                  <a:srgbClr val="4EC2E6"/>
                </a:solidFill>
              </a:rPr>
              <a:t>(k)</a:t>
            </a:r>
            <a:r>
              <a:rPr lang="ko-KR" altLang="en-US" dirty="0">
                <a:solidFill>
                  <a:srgbClr val="4EC2E6"/>
                </a:solidFill>
              </a:rPr>
              <a:t>을 사용하여 알 수 없는 데이터 포인트를 예측합니다</a:t>
            </a:r>
            <a:r>
              <a:rPr lang="en-US" altLang="ko-KR" dirty="0">
                <a:solidFill>
                  <a:srgbClr val="4EC2E6"/>
                </a:solidFill>
              </a:rPr>
              <a:t>.k </a:t>
            </a:r>
            <a:r>
              <a:rPr lang="ko-KR" altLang="en-US" dirty="0">
                <a:solidFill>
                  <a:srgbClr val="4EC2E6"/>
                </a:solidFill>
              </a:rPr>
              <a:t>값은 예측 정확도의 핵심 요소로 </a:t>
            </a:r>
            <a:r>
              <a:rPr lang="ko-KR" altLang="en-US" dirty="0" err="1">
                <a:solidFill>
                  <a:srgbClr val="4EC2E6"/>
                </a:solidFill>
              </a:rPr>
              <a:t>분류든</a:t>
            </a:r>
            <a:r>
              <a:rPr lang="ko-KR" altLang="en-US" dirty="0">
                <a:solidFill>
                  <a:srgbClr val="4EC2E6"/>
                </a:solidFill>
              </a:rPr>
              <a:t> </a:t>
            </a:r>
            <a:r>
              <a:rPr lang="ko-KR" altLang="en-US" dirty="0" err="1">
                <a:solidFill>
                  <a:srgbClr val="4EC2E6"/>
                </a:solidFill>
              </a:rPr>
              <a:t>회귀든</a:t>
            </a:r>
            <a:r>
              <a:rPr lang="ko-KR" altLang="en-US" dirty="0">
                <a:solidFill>
                  <a:srgbClr val="4EC2E6"/>
                </a:solidFill>
              </a:rPr>
              <a:t> 이웃의 무게를 측정하는 데 매우 유용하며 가까운 이웃의 무게는 먼 이웃의 무게보다 큽니다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en-US" altLang="ko-KR" dirty="0">
                <a:solidFill>
                  <a:srgbClr val="4EC2E6"/>
                </a:solidFill>
              </a:rPr>
              <a:t>KNN </a:t>
            </a:r>
            <a:r>
              <a:rPr lang="ko-KR" altLang="en-US" dirty="0">
                <a:solidFill>
                  <a:srgbClr val="4EC2E6"/>
                </a:solidFill>
              </a:rPr>
              <a:t>알고리즘의 단점은 데이터의 로컬 구조에 매우 민감하다는 것입니다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 err="1">
                <a:solidFill>
                  <a:srgbClr val="4EC2E6"/>
                </a:solidFill>
              </a:rPr>
              <a:t>계산량이</a:t>
            </a:r>
            <a:r>
              <a:rPr lang="ko-KR" altLang="en-US" dirty="0">
                <a:solidFill>
                  <a:srgbClr val="4EC2E6"/>
                </a:solidFill>
              </a:rPr>
              <a:t> 많고 각 데이터 포인트가 동일한 범위에 있도록 데이터를 </a:t>
            </a:r>
            <a:r>
              <a:rPr lang="ko-KR" altLang="en-US" dirty="0" err="1">
                <a:solidFill>
                  <a:srgbClr val="4EC2E6"/>
                </a:solidFill>
              </a:rPr>
              <a:t>정규화해야</a:t>
            </a:r>
            <a:r>
              <a:rPr lang="ko-KR" altLang="en-US" dirty="0">
                <a:solidFill>
                  <a:srgbClr val="4EC2E6"/>
                </a:solidFill>
              </a:rPr>
              <a:t> 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en-US" altLang="ko-KR" dirty="0">
                <a:solidFill>
                  <a:srgbClr val="4EC2E6"/>
                </a:solidFill>
              </a:rPr>
              <a:t>KNN</a:t>
            </a:r>
            <a:r>
              <a:rPr lang="ko-KR" altLang="en-US" dirty="0">
                <a:solidFill>
                  <a:srgbClr val="4EC2E6"/>
                </a:solidFill>
              </a:rPr>
              <a:t>은 훈련 세트 전반에 걸쳐 </a:t>
            </a:r>
            <a:r>
              <a:rPr lang="en-US" altLang="ko-KR" dirty="0">
                <a:solidFill>
                  <a:srgbClr val="4EC2E6"/>
                </a:solidFill>
              </a:rPr>
              <a:t>K</a:t>
            </a:r>
            <a:r>
              <a:rPr lang="ko-KR" altLang="en-US" dirty="0">
                <a:solidFill>
                  <a:srgbClr val="4EC2E6"/>
                </a:solidFill>
              </a:rPr>
              <a:t>개의 가장 유사한 인스턴스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즉 </a:t>
            </a:r>
            <a:r>
              <a:rPr lang="en-US" altLang="ko-KR" dirty="0">
                <a:solidFill>
                  <a:srgbClr val="4EC2E6"/>
                </a:solidFill>
              </a:rPr>
              <a:t>K</a:t>
            </a:r>
            <a:r>
              <a:rPr lang="ko-KR" altLang="en-US" dirty="0">
                <a:solidFill>
                  <a:srgbClr val="4EC2E6"/>
                </a:solidFill>
              </a:rPr>
              <a:t>개의 이웃을 검색하고 이 모든 </a:t>
            </a:r>
            <a:r>
              <a:rPr lang="en-US" altLang="ko-KR" dirty="0">
                <a:solidFill>
                  <a:srgbClr val="4EC2E6"/>
                </a:solidFill>
              </a:rPr>
              <a:t>K</a:t>
            </a:r>
            <a:r>
              <a:rPr lang="ko-KR" altLang="en-US" dirty="0">
                <a:solidFill>
                  <a:srgbClr val="4EC2E6"/>
                </a:solidFill>
              </a:rPr>
              <a:t>개의 인스턴스에 공통 출력 변수를 할당하여 개체를 분류합니다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endParaRPr lang="ko-KR" altLang="en-US" dirty="0">
              <a:solidFill>
                <a:srgbClr val="4EC2E6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25659" y="898651"/>
            <a:ext cx="2601717" cy="2105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71" y="3510304"/>
            <a:ext cx="3715637" cy="27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8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3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949318" y="372229"/>
            <a:ext cx="741705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b="1" dirty="0"/>
              <a:t> </a:t>
            </a:r>
            <a:r>
              <a:rPr lang="ko-KR" altLang="en-US" sz="2400" dirty="0">
                <a:solidFill>
                  <a:srgbClr val="4EC2E6"/>
                </a:solidFill>
              </a:rPr>
              <a:t>의사 결정 트리</a:t>
            </a:r>
            <a:r>
              <a:rPr lang="en-US" altLang="ko-KR" sz="2400" dirty="0">
                <a:solidFill>
                  <a:srgbClr val="4EC2E6"/>
                </a:solidFill>
              </a:rPr>
              <a:t>(Decision Trees)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7994" y="1678201"/>
            <a:ext cx="69259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EC2E6"/>
                </a:solidFill>
              </a:rPr>
              <a:t>의사 결정 트리</a:t>
            </a:r>
            <a:r>
              <a:rPr lang="en-US" altLang="ko-KR" dirty="0">
                <a:solidFill>
                  <a:srgbClr val="4EC2E6"/>
                </a:solidFill>
              </a:rPr>
              <a:t>(Decision Trees)</a:t>
            </a:r>
            <a:r>
              <a:rPr lang="ko-KR" altLang="en-US" dirty="0">
                <a:solidFill>
                  <a:srgbClr val="4EC2E6"/>
                </a:solidFill>
              </a:rPr>
              <a:t>는 회귀 및 분류 작업에 사용할 수 있습니다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이 알고리즘에서 훈련 모델은 트리 표현</a:t>
            </a:r>
            <a:r>
              <a:rPr lang="en-US" altLang="ko-KR" dirty="0">
                <a:solidFill>
                  <a:srgbClr val="4EC2E6"/>
                </a:solidFill>
              </a:rPr>
              <a:t>(Tree representation)</a:t>
            </a:r>
            <a:r>
              <a:rPr lang="ko-KR" altLang="en-US" dirty="0">
                <a:solidFill>
                  <a:srgbClr val="4EC2E6"/>
                </a:solidFill>
              </a:rPr>
              <a:t>의 의사 결정 규칙을 학습하여 목표 변수의 값을 예측합니다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트리는 해당 속성을 가진 노드로 구성됩니다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ko-KR" altLang="en-US" dirty="0">
                <a:solidFill>
                  <a:srgbClr val="4EC2E6"/>
                </a:solidFill>
              </a:rPr>
              <a:t>각 노드에서 사용 가능한 특성을 기반으로 데이터에 대한 질문을 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좌우 분기는 가능한 답을 나타냅니다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최종 노드</a:t>
            </a:r>
            <a:r>
              <a:rPr lang="en-US" altLang="ko-KR" dirty="0">
                <a:solidFill>
                  <a:srgbClr val="4EC2E6"/>
                </a:solidFill>
              </a:rPr>
              <a:t>(</a:t>
            </a:r>
            <a:r>
              <a:rPr lang="ko-KR" altLang="en-US" dirty="0">
                <a:solidFill>
                  <a:srgbClr val="4EC2E6"/>
                </a:solidFill>
              </a:rPr>
              <a:t>즉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잎 노드</a:t>
            </a:r>
            <a:r>
              <a:rPr lang="en-US" altLang="ko-KR" dirty="0">
                <a:solidFill>
                  <a:srgbClr val="4EC2E6"/>
                </a:solidFill>
              </a:rPr>
              <a:t>)</a:t>
            </a:r>
            <a:r>
              <a:rPr lang="ko-KR" altLang="en-US" dirty="0">
                <a:solidFill>
                  <a:srgbClr val="4EC2E6"/>
                </a:solidFill>
              </a:rPr>
              <a:t>는 예측 값에 해당합니다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ko-KR" altLang="en-US" dirty="0">
                <a:solidFill>
                  <a:srgbClr val="4EC2E6"/>
                </a:solidFill>
              </a:rPr>
              <a:t>각 기능의 중요성은 상향식 접근법에 의해 결정되었습니다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노드가 높을수록 속성이 더 중요합니다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endParaRPr lang="ko-KR" altLang="en-US" dirty="0">
              <a:solidFill>
                <a:srgbClr val="4EC2E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345" y="4281854"/>
            <a:ext cx="2977313" cy="21493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69" y="1292432"/>
            <a:ext cx="3080885" cy="17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8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30" grpId="0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437167" y="200873"/>
            <a:ext cx="741705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b="1" dirty="0"/>
              <a:t> </a:t>
            </a:r>
            <a:r>
              <a:rPr lang="en-US" altLang="ko-KR" sz="2800" b="1" dirty="0" err="1">
                <a:solidFill>
                  <a:srgbClr val="4EC2E6"/>
                </a:solidFill>
              </a:rPr>
              <a:t>ExtraTrees</a:t>
            </a:r>
            <a:r>
              <a:rPr lang="en-US" altLang="ko-KR" sz="2800" b="1" dirty="0">
                <a:solidFill>
                  <a:srgbClr val="4EC2E6"/>
                </a:solidFill>
              </a:rPr>
              <a:t> </a:t>
            </a:r>
            <a:r>
              <a:rPr lang="ko-KR" altLang="en-US" sz="2800" b="1" dirty="0" err="1">
                <a:solidFill>
                  <a:srgbClr val="4EC2E6"/>
                </a:solidFill>
              </a:rPr>
              <a:t>익스트림</a:t>
            </a:r>
            <a:r>
              <a:rPr lang="ko-KR" altLang="en-US" sz="2800" b="1" dirty="0">
                <a:solidFill>
                  <a:srgbClr val="4EC2E6"/>
                </a:solidFill>
              </a:rPr>
              <a:t> 랜덤 트리</a:t>
            </a:r>
            <a:endParaRPr lang="en-US" altLang="ko-KR" sz="2800" b="1" dirty="0">
              <a:solidFill>
                <a:srgbClr val="4EC2E6"/>
              </a:solidFill>
            </a:endParaRPr>
          </a:p>
          <a:p>
            <a:pPr algn="l"/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7994" y="1678201"/>
            <a:ext cx="6925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EC2E6"/>
                </a:solidFill>
              </a:rPr>
              <a:t>결정 트리를 사용하는 통합 감독 기계 학습 방법인 극단 무작위 트리 알고리즘은 무작위 </a:t>
            </a:r>
            <a:r>
              <a:rPr lang="ko-KR" altLang="en-US" dirty="0" err="1">
                <a:solidFill>
                  <a:srgbClr val="4EC2E6"/>
                </a:solidFill>
              </a:rPr>
              <a:t>포레스트</a:t>
            </a:r>
            <a:r>
              <a:rPr lang="ko-KR" altLang="en-US" dirty="0">
                <a:solidFill>
                  <a:srgbClr val="4EC2E6"/>
                </a:solidFill>
              </a:rPr>
              <a:t> 알고리즘과 유사하며 많은 결정 트리를 생성하지만 각 트리의 샘플링은 무작위이므로 교체할 필요가 없습니다</a:t>
            </a:r>
            <a:r>
              <a:rPr lang="en-US" altLang="ko-KR" dirty="0">
                <a:solidFill>
                  <a:srgbClr val="4EC2E6"/>
                </a:solidFill>
              </a:rPr>
              <a:t>. </a:t>
            </a:r>
            <a:r>
              <a:rPr lang="ko-KR" altLang="en-US" dirty="0">
                <a:solidFill>
                  <a:srgbClr val="4EC2E6"/>
                </a:solidFill>
              </a:rPr>
              <a:t>이것은 각 트리에 대해 고유한 샘플이 있는 데이터 세트를 생성합니다</a:t>
            </a:r>
            <a:r>
              <a:rPr lang="en-US" altLang="ko-KR" dirty="0">
                <a:solidFill>
                  <a:srgbClr val="4EC2E6"/>
                </a:solidFill>
              </a:rPr>
              <a:t>. 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ko-KR" altLang="en-US" dirty="0">
                <a:solidFill>
                  <a:srgbClr val="4EC2E6"/>
                </a:solidFill>
              </a:rPr>
              <a:t>또한 각 트리는 요소 집합에서 특정 수의 요소를 무작위로 선택합니다</a:t>
            </a:r>
            <a:r>
              <a:rPr lang="en-US" altLang="ko-KR" dirty="0">
                <a:solidFill>
                  <a:srgbClr val="4EC2E6"/>
                </a:solidFill>
              </a:rPr>
              <a:t>. </a:t>
            </a:r>
            <a:r>
              <a:rPr lang="ko-KR" altLang="en-US" dirty="0">
                <a:solidFill>
                  <a:srgbClr val="4EC2E6"/>
                </a:solidFill>
              </a:rPr>
              <a:t>극단 트리의 가장 중요하고 독특한 특징은 요소의 분할 값을 무작위로 선택하는 것입니다</a:t>
            </a:r>
            <a:r>
              <a:rPr lang="en-US" altLang="ko-KR" dirty="0">
                <a:solidFill>
                  <a:srgbClr val="4EC2E6"/>
                </a:solidFill>
              </a:rPr>
              <a:t>. </a:t>
            </a:r>
            <a:r>
              <a:rPr lang="ko-KR" altLang="en-US" dirty="0">
                <a:solidFill>
                  <a:srgbClr val="4EC2E6"/>
                </a:solidFill>
              </a:rPr>
              <a:t>알고리즘은 데이터를 분할하기 위해 </a:t>
            </a:r>
            <a:r>
              <a:rPr lang="en-US" altLang="ko-KR" dirty="0">
                <a:solidFill>
                  <a:srgbClr val="4EC2E6"/>
                </a:solidFill>
              </a:rPr>
              <a:t>Gini </a:t>
            </a:r>
            <a:r>
              <a:rPr lang="ko-KR" altLang="en-US" dirty="0">
                <a:solidFill>
                  <a:srgbClr val="4EC2E6"/>
                </a:solidFill>
              </a:rPr>
              <a:t>또는 엔트로피를 사용하지 않고 분할 값을 무작위로 선택합니다</a:t>
            </a:r>
            <a:r>
              <a:rPr lang="en-US" altLang="ko-KR" dirty="0">
                <a:solidFill>
                  <a:srgbClr val="4EC2E6"/>
                </a:solidFill>
              </a:rPr>
              <a:t>. </a:t>
            </a:r>
            <a:r>
              <a:rPr lang="ko-KR" altLang="en-US" dirty="0">
                <a:solidFill>
                  <a:srgbClr val="4EC2E6"/>
                </a:solidFill>
              </a:rPr>
              <a:t>이것은 상관 없이 트리를 다양화할 수 있습니다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endParaRPr lang="ko-KR" altLang="en-US" dirty="0">
              <a:solidFill>
                <a:srgbClr val="4EC2E6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369" y="1292432"/>
            <a:ext cx="3080885" cy="17551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372" y="4012868"/>
            <a:ext cx="3117426" cy="21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3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8036" y="1748540"/>
            <a:ext cx="69259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C2E6"/>
                </a:solidFill>
              </a:rPr>
              <a:t>Bagging</a:t>
            </a:r>
            <a:r>
              <a:rPr lang="ko-KR" altLang="en-US" dirty="0">
                <a:solidFill>
                  <a:srgbClr val="4EC2E6"/>
                </a:solidFill>
              </a:rPr>
              <a:t>는 훈련 데이터를 생성하기 위해 반복 샘플링 방법을 채택했습니다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초기 훈련 세트를 무작위로 </a:t>
            </a:r>
            <a:r>
              <a:rPr lang="ko-KR" altLang="en-US" dirty="0" err="1">
                <a:solidFill>
                  <a:srgbClr val="4EC2E6"/>
                </a:solidFill>
              </a:rPr>
              <a:t>샘플링하고</a:t>
            </a:r>
            <a:r>
              <a:rPr lang="ko-KR" altLang="en-US" dirty="0">
                <a:solidFill>
                  <a:srgbClr val="4EC2E6"/>
                </a:solidFill>
              </a:rPr>
              <a:t> 여러 훈련 세트를 병렬로 생성하여 여러 기본 </a:t>
            </a:r>
            <a:r>
              <a:rPr lang="ko-KR" altLang="en-US" dirty="0" err="1">
                <a:solidFill>
                  <a:srgbClr val="4EC2E6"/>
                </a:solidFill>
              </a:rPr>
              <a:t>학습기를</a:t>
            </a:r>
            <a:r>
              <a:rPr lang="ko-KR" altLang="en-US" dirty="0">
                <a:solidFill>
                  <a:srgbClr val="4EC2E6"/>
                </a:solidFill>
              </a:rPr>
              <a:t> 훈련할 수 있습니다</a:t>
            </a:r>
            <a:r>
              <a:rPr lang="en-US" altLang="ko-KR" dirty="0">
                <a:solidFill>
                  <a:srgbClr val="4EC2E6"/>
                </a:solidFill>
              </a:rPr>
              <a:t>(</a:t>
            </a:r>
            <a:r>
              <a:rPr lang="ko-KR" altLang="en-US" dirty="0">
                <a:solidFill>
                  <a:srgbClr val="4EC2E6"/>
                </a:solidFill>
              </a:rPr>
              <a:t>기본 </a:t>
            </a:r>
            <a:r>
              <a:rPr lang="ko-KR" altLang="en-US" dirty="0" err="1">
                <a:solidFill>
                  <a:srgbClr val="4EC2E6"/>
                </a:solidFill>
              </a:rPr>
              <a:t>학습기</a:t>
            </a:r>
            <a:r>
              <a:rPr lang="ko-KR" altLang="en-US" dirty="0">
                <a:solidFill>
                  <a:srgbClr val="4EC2E6"/>
                </a:solidFill>
              </a:rPr>
              <a:t> 간에 강한 의존 관계가 없음</a:t>
            </a:r>
            <a:r>
              <a:rPr lang="en-US" altLang="ko-KR" dirty="0">
                <a:solidFill>
                  <a:srgbClr val="4EC2E6"/>
                </a:solidFill>
              </a:rPr>
              <a:t>).</a:t>
            </a:r>
            <a:r>
              <a:rPr lang="ko-KR" altLang="en-US" dirty="0">
                <a:solidFill>
                  <a:srgbClr val="4EC2E6"/>
                </a:solidFill>
              </a:rPr>
              <a:t>본질적으로 샘플 섭동은 샘플 </a:t>
            </a:r>
            <a:r>
              <a:rPr lang="ko-KR" altLang="en-US" dirty="0" err="1">
                <a:solidFill>
                  <a:srgbClr val="4EC2E6"/>
                </a:solidFill>
              </a:rPr>
              <a:t>무작위성을</a:t>
            </a:r>
            <a:r>
              <a:rPr lang="ko-KR" altLang="en-US" dirty="0">
                <a:solidFill>
                  <a:srgbClr val="4EC2E6"/>
                </a:solidFill>
              </a:rPr>
              <a:t> 증가시켜 분산 감소 효과를 달성하는 데 도입되었습니다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ko-KR" altLang="en-US" dirty="0">
                <a:solidFill>
                  <a:srgbClr val="4EC2E6"/>
                </a:solidFill>
              </a:rPr>
              <a:t>또한 각 트리는 요소 집합에서 특정 수의 요소를 무작위로 선택합니다</a:t>
            </a:r>
            <a:r>
              <a:rPr lang="en-US" altLang="ko-KR" dirty="0">
                <a:solidFill>
                  <a:srgbClr val="4EC2E6"/>
                </a:solidFill>
              </a:rPr>
              <a:t>. </a:t>
            </a:r>
            <a:r>
              <a:rPr lang="ko-KR" altLang="en-US" dirty="0">
                <a:solidFill>
                  <a:srgbClr val="4EC2E6"/>
                </a:solidFill>
              </a:rPr>
              <a:t>극단 트리의 가장 중요하고 독특한 특징은 요소의 분할 값을 무작위로 선택하는 것입니다</a:t>
            </a:r>
            <a:r>
              <a:rPr lang="en-US" altLang="ko-KR" dirty="0">
                <a:solidFill>
                  <a:srgbClr val="4EC2E6"/>
                </a:solidFill>
              </a:rPr>
              <a:t>. </a:t>
            </a:r>
            <a:r>
              <a:rPr lang="ko-KR" altLang="en-US" dirty="0">
                <a:solidFill>
                  <a:srgbClr val="4EC2E6"/>
                </a:solidFill>
              </a:rPr>
              <a:t>알고리즘은 데이터를 분할하기 위해 </a:t>
            </a:r>
            <a:r>
              <a:rPr lang="en-US" altLang="ko-KR" dirty="0">
                <a:solidFill>
                  <a:srgbClr val="4EC2E6"/>
                </a:solidFill>
              </a:rPr>
              <a:t>Gini </a:t>
            </a:r>
            <a:r>
              <a:rPr lang="ko-KR" altLang="en-US" dirty="0">
                <a:solidFill>
                  <a:srgbClr val="4EC2E6"/>
                </a:solidFill>
              </a:rPr>
              <a:t>또는 엔트로피를 사용하지 않고 분할 값을 무작위로 선택합니다</a:t>
            </a:r>
            <a:r>
              <a:rPr lang="en-US" altLang="ko-KR" dirty="0">
                <a:solidFill>
                  <a:srgbClr val="4EC2E6"/>
                </a:solidFill>
              </a:rPr>
              <a:t>. </a:t>
            </a:r>
            <a:r>
              <a:rPr lang="ko-KR" altLang="en-US" dirty="0">
                <a:solidFill>
                  <a:srgbClr val="4EC2E6"/>
                </a:solidFill>
              </a:rPr>
              <a:t>이것은 상관 없이 트리를 다양화할 수 있습니다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endParaRPr lang="ko-KR" altLang="en-US" dirty="0">
              <a:solidFill>
                <a:srgbClr val="4EC2E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91408" y="770113"/>
            <a:ext cx="120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C2E6"/>
                </a:solidFill>
              </a:rPr>
              <a:t>Bagging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254" y="4269537"/>
            <a:ext cx="3508130" cy="234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5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8036" y="1748540"/>
            <a:ext cx="69259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EC2E6"/>
                </a:solidFill>
              </a:rPr>
              <a:t>랜덤 </a:t>
            </a:r>
            <a:r>
              <a:rPr lang="ko-KR" altLang="en-US" dirty="0" err="1">
                <a:solidFill>
                  <a:srgbClr val="4EC2E6"/>
                </a:solidFill>
              </a:rPr>
              <a:t>포레스트의</a:t>
            </a:r>
            <a:r>
              <a:rPr lang="ko-KR" altLang="en-US" dirty="0">
                <a:solidFill>
                  <a:srgbClr val="4EC2E6"/>
                </a:solidFill>
              </a:rPr>
              <a:t> 기본 아이디어는 많은 사람들의 의견이 개인의 의견보다 더 정확하다는 것입니다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랜덤 포레스트에서는 의사결정 트리 집합을 사용합니다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ko-KR" altLang="en-US" dirty="0">
                <a:solidFill>
                  <a:srgbClr val="4EC2E6"/>
                </a:solidFill>
              </a:rPr>
              <a:t>새로운 개체를 분류하기 위해 각 결정 트리에서 투표를 수행하고 결과를 결합한 다음 다수 투표를 기반으로 최종 결정을 내렸습니다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en-US" altLang="ko-KR" dirty="0">
                <a:solidFill>
                  <a:srgbClr val="4EC2E6"/>
                </a:solidFill>
              </a:rPr>
              <a:t>(a) </a:t>
            </a:r>
            <a:r>
              <a:rPr lang="ko-KR" altLang="en-US" dirty="0">
                <a:solidFill>
                  <a:srgbClr val="4EC2E6"/>
                </a:solidFill>
              </a:rPr>
              <a:t>훈련 동안 각 결정 트리는 훈련 세트의 부트스트랩 샘플을 기반으로 구성되었습니다</a:t>
            </a:r>
            <a:r>
              <a:rPr lang="en-US" altLang="ko-KR" dirty="0">
                <a:solidFill>
                  <a:srgbClr val="4EC2E6"/>
                </a:solidFill>
              </a:rPr>
              <a:t>.(b) </a:t>
            </a:r>
            <a:r>
              <a:rPr lang="ko-KR" altLang="en-US" dirty="0">
                <a:solidFill>
                  <a:srgbClr val="4EC2E6"/>
                </a:solidFill>
              </a:rPr>
              <a:t>분류 과정에서 입력 사례에 대한 결정은 다수결에 따라 이루어집니다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1408" y="770113"/>
            <a:ext cx="2141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EC2E6"/>
                </a:solidFill>
              </a:rPr>
              <a:t>Random Forest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83" y="1608763"/>
            <a:ext cx="3470241" cy="24733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07" y="4537286"/>
            <a:ext cx="4359348" cy="232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045" y="2169997"/>
            <a:ext cx="6925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4EC2E6"/>
                </a:solidFill>
              </a:rPr>
              <a:t>Adaboost</a:t>
            </a:r>
            <a:r>
              <a:rPr lang="ko-KR" altLang="en-US" dirty="0">
                <a:solidFill>
                  <a:srgbClr val="4EC2E6"/>
                </a:solidFill>
              </a:rPr>
              <a:t>는 동일한 훈련 세트에 대해 다른 분류기</a:t>
            </a:r>
            <a:r>
              <a:rPr lang="en-US" altLang="ko-KR" dirty="0">
                <a:solidFill>
                  <a:srgbClr val="4EC2E6"/>
                </a:solidFill>
              </a:rPr>
              <a:t>(</a:t>
            </a:r>
            <a:r>
              <a:rPr lang="ko-KR" altLang="en-US" dirty="0">
                <a:solidFill>
                  <a:srgbClr val="4EC2E6"/>
                </a:solidFill>
              </a:rPr>
              <a:t>약 분류기</a:t>
            </a:r>
            <a:r>
              <a:rPr lang="en-US" altLang="ko-KR" dirty="0">
                <a:solidFill>
                  <a:srgbClr val="4EC2E6"/>
                </a:solidFill>
              </a:rPr>
              <a:t>)</a:t>
            </a:r>
            <a:r>
              <a:rPr lang="ko-KR" altLang="en-US" dirty="0">
                <a:solidFill>
                  <a:srgbClr val="4EC2E6"/>
                </a:solidFill>
              </a:rPr>
              <a:t>를 훈련시킨 다음 이러한 약 </a:t>
            </a:r>
            <a:r>
              <a:rPr lang="ko-KR" altLang="en-US" dirty="0" err="1">
                <a:solidFill>
                  <a:srgbClr val="4EC2E6"/>
                </a:solidFill>
              </a:rPr>
              <a:t>분류기를</a:t>
            </a:r>
            <a:r>
              <a:rPr lang="ko-KR" altLang="en-US" dirty="0">
                <a:solidFill>
                  <a:srgbClr val="4EC2E6"/>
                </a:solidFill>
              </a:rPr>
              <a:t> 집합시켜 더 강력한 최종 분류기</a:t>
            </a:r>
            <a:r>
              <a:rPr lang="en-US" altLang="ko-KR" dirty="0">
                <a:solidFill>
                  <a:srgbClr val="4EC2E6"/>
                </a:solidFill>
              </a:rPr>
              <a:t>(</a:t>
            </a:r>
            <a:r>
              <a:rPr lang="ko-KR" altLang="en-US" dirty="0">
                <a:solidFill>
                  <a:srgbClr val="4EC2E6"/>
                </a:solidFill>
              </a:rPr>
              <a:t>강 분류기</a:t>
            </a:r>
            <a:r>
              <a:rPr lang="en-US" altLang="ko-KR" dirty="0">
                <a:solidFill>
                  <a:srgbClr val="4EC2E6"/>
                </a:solidFill>
              </a:rPr>
              <a:t>)</a:t>
            </a:r>
            <a:r>
              <a:rPr lang="ko-KR" altLang="en-US" dirty="0">
                <a:solidFill>
                  <a:srgbClr val="4EC2E6"/>
                </a:solidFill>
              </a:rPr>
              <a:t>를 구성하는 것이 핵심 아이디어인 반복 알고리즘입니다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1408" y="770113"/>
            <a:ext cx="214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4EC2E6"/>
                </a:solidFill>
              </a:rPr>
              <a:t>Adaboost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364" y="3200549"/>
            <a:ext cx="3737992" cy="34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5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045" y="2169997"/>
            <a:ext cx="6925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C2E6"/>
                </a:solidFill>
              </a:rPr>
              <a:t>Gradient Boosting</a:t>
            </a:r>
            <a:r>
              <a:rPr lang="ko-KR" altLang="en-US" dirty="0">
                <a:solidFill>
                  <a:srgbClr val="4EC2E6"/>
                </a:solidFill>
              </a:rPr>
              <a:t>은 더 강력하고 정확한 알고리즘을 만들기 위해 여러 약한 알고리즘을 사용합니다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단일 추정치를 사용하는 것과 달리 여러 추정치를 사용하여 더 안정적이고 강력한 알고리즘을 만듭니다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ko-KR" altLang="en-US" dirty="0">
                <a:solidFill>
                  <a:srgbClr val="4EC2E6"/>
                </a:solidFill>
              </a:rPr>
              <a:t>주요 아이디어는 모델을 설정할 때마다 이전에 모델 손실 함수의 기울기 하강 방향을 설정하는 것입니다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 즉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손실 함수</a:t>
            </a:r>
            <a:r>
              <a:rPr lang="en-US" altLang="ko-KR" dirty="0">
                <a:solidFill>
                  <a:srgbClr val="4EC2E6"/>
                </a:solidFill>
              </a:rPr>
              <a:t>(loss function)</a:t>
            </a:r>
            <a:r>
              <a:rPr lang="ko-KR" altLang="en-US" dirty="0">
                <a:solidFill>
                  <a:srgbClr val="4EC2E6"/>
                </a:solidFill>
              </a:rPr>
              <a:t>를 최적화하여 이러한 모델을 생성합니다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1408" y="770113"/>
            <a:ext cx="214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C2E6"/>
                </a:solidFill>
              </a:rPr>
              <a:t>Gradient Boosting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23" y="3710353"/>
            <a:ext cx="4176345" cy="29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514" y="1539554"/>
            <a:ext cx="6925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4EC2E6"/>
                </a:solidFill>
              </a:rPr>
              <a:t>XGBoost</a:t>
            </a:r>
            <a:r>
              <a:rPr lang="ko-KR" altLang="en-US" dirty="0">
                <a:solidFill>
                  <a:srgbClr val="4EC2E6"/>
                </a:solidFill>
              </a:rPr>
              <a:t>는 분류와 회귀를 위한 기계 학습 방법입니다</a:t>
            </a:r>
            <a:endParaRPr lang="en-US" altLang="ko-KR" dirty="0">
              <a:solidFill>
                <a:srgbClr val="4EC2E6"/>
              </a:solidFill>
            </a:endParaRP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en-US" altLang="ko-KR" dirty="0" err="1">
                <a:solidFill>
                  <a:srgbClr val="4EC2E6"/>
                </a:solidFill>
              </a:rPr>
              <a:t>XGBoost</a:t>
            </a:r>
            <a:r>
              <a:rPr lang="ko-KR" altLang="en-US" dirty="0">
                <a:solidFill>
                  <a:srgbClr val="4EC2E6"/>
                </a:solidFill>
              </a:rPr>
              <a:t>의 핵심 알고리즘 아이디어</a:t>
            </a:r>
            <a:r>
              <a:rPr lang="en-US" altLang="ko-KR" dirty="0">
                <a:solidFill>
                  <a:srgbClr val="4EC2E6"/>
                </a:solidFill>
              </a:rPr>
              <a:t>: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en-US" altLang="ko-KR" dirty="0">
                <a:solidFill>
                  <a:srgbClr val="4EC2E6"/>
                </a:solidFill>
              </a:rPr>
              <a:t>1.</a:t>
            </a:r>
            <a:r>
              <a:rPr lang="ko-KR" altLang="en-US" dirty="0">
                <a:solidFill>
                  <a:srgbClr val="4EC2E6"/>
                </a:solidFill>
              </a:rPr>
              <a:t>끊임없이 나무를 추가하고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끊임없이 특징적인 분열을 수행하여 나무를 성장시킵니다</a:t>
            </a:r>
            <a:r>
              <a:rPr lang="en-US" altLang="ko-KR" dirty="0">
                <a:solidFill>
                  <a:srgbClr val="4EC2E6"/>
                </a:solidFill>
              </a:rPr>
              <a:t>. </a:t>
            </a:r>
            <a:r>
              <a:rPr lang="ko-KR" altLang="en-US" dirty="0">
                <a:solidFill>
                  <a:srgbClr val="4EC2E6"/>
                </a:solidFill>
              </a:rPr>
              <a:t>매번 나무를 추가하는 것은 사실 새로운 함수 </a:t>
            </a:r>
            <a:r>
              <a:rPr lang="en-US" altLang="ko-KR" dirty="0">
                <a:solidFill>
                  <a:srgbClr val="4EC2E6"/>
                </a:solidFill>
              </a:rPr>
              <a:t>f(x)</a:t>
            </a:r>
            <a:r>
              <a:rPr lang="ko-KR" altLang="en-US" dirty="0">
                <a:solidFill>
                  <a:srgbClr val="4EC2E6"/>
                </a:solidFill>
              </a:rPr>
              <a:t>를 학습하여 지난번에 예측한 </a:t>
            </a:r>
            <a:r>
              <a:rPr lang="ko-KR" altLang="en-US" dirty="0" err="1">
                <a:solidFill>
                  <a:srgbClr val="4EC2E6"/>
                </a:solidFill>
              </a:rPr>
              <a:t>잔차를</a:t>
            </a:r>
            <a:r>
              <a:rPr lang="ko-KR" altLang="en-US" dirty="0">
                <a:solidFill>
                  <a:srgbClr val="4EC2E6"/>
                </a:solidFill>
              </a:rPr>
              <a:t> 맞추려고 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en-US" altLang="ko-KR" dirty="0">
                <a:solidFill>
                  <a:srgbClr val="4EC2E6"/>
                </a:solidFill>
              </a:rPr>
              <a:t>2.</a:t>
            </a:r>
            <a:r>
              <a:rPr lang="ko-KR" altLang="en-US" dirty="0">
                <a:solidFill>
                  <a:srgbClr val="4EC2E6"/>
                </a:solidFill>
              </a:rPr>
              <a:t>훈련을 마치고 </a:t>
            </a:r>
            <a:r>
              <a:rPr lang="en-US" altLang="ko-KR" dirty="0">
                <a:solidFill>
                  <a:srgbClr val="4EC2E6"/>
                </a:solidFill>
              </a:rPr>
              <a:t>k</a:t>
            </a:r>
            <a:r>
              <a:rPr lang="ko-KR" altLang="en-US" dirty="0">
                <a:solidFill>
                  <a:srgbClr val="4EC2E6"/>
                </a:solidFill>
              </a:rPr>
              <a:t>그루를 얻을 때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우리는 샘플의 점수를 예측해야 합니다</a:t>
            </a:r>
            <a:r>
              <a:rPr lang="en-US" altLang="ko-KR" dirty="0">
                <a:solidFill>
                  <a:srgbClr val="4EC2E6"/>
                </a:solidFill>
              </a:rPr>
              <a:t>. </a:t>
            </a:r>
            <a:r>
              <a:rPr lang="ko-KR" altLang="en-US" dirty="0">
                <a:solidFill>
                  <a:srgbClr val="4EC2E6"/>
                </a:solidFill>
              </a:rPr>
              <a:t>사실 이 샘플의 특성에 따라 각 나무에서 해당 잎 노드로 떨어지고 각 잎 노드는 해당 점수에 해당합니다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en-US" altLang="ko-KR" dirty="0">
                <a:solidFill>
                  <a:srgbClr val="4EC2E6"/>
                </a:solidFill>
              </a:rPr>
              <a:t>3.</a:t>
            </a:r>
            <a:r>
              <a:rPr lang="ko-KR" altLang="en-US" dirty="0">
                <a:solidFill>
                  <a:srgbClr val="4EC2E6"/>
                </a:solidFill>
              </a:rPr>
              <a:t> 마지막으로 각 트리에 해당하는 점수만 추가하면 샘플의 예측 값입니다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1408" y="770113"/>
            <a:ext cx="214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4EC2E6"/>
                </a:solidFill>
              </a:rPr>
              <a:t>XGBoost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14" y="2899511"/>
            <a:ext cx="4231286" cy="23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EBD530-604A-4AF2-BAC9-07D63FE6FE8A}"/>
              </a:ext>
            </a:extLst>
          </p:cNvPr>
          <p:cNvSpPr/>
          <p:nvPr/>
        </p:nvSpPr>
        <p:spPr>
          <a:xfrm>
            <a:off x="1272970" y="335503"/>
            <a:ext cx="12105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rgbClr val="1C617E"/>
                </a:solidFill>
                <a:latin typeface="HCR Dotum"/>
              </a:rPr>
              <a:t>개요</a:t>
            </a:r>
            <a:endParaRPr lang="ko-KR" altLang="en-US" sz="4000" dirty="0">
              <a:solidFill>
                <a:srgbClr val="1C617E"/>
              </a:solidFill>
              <a:latin typeface="HCR Dotum"/>
            </a:endParaRPr>
          </a:p>
          <a:p>
            <a:endParaRPr lang="en-US" altLang="zh-CN" sz="24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08591C-7FDE-C213-C558-E89FCCE6A17F}"/>
              </a:ext>
            </a:extLst>
          </p:cNvPr>
          <p:cNvSpPr txBox="1"/>
          <p:nvPr/>
        </p:nvSpPr>
        <p:spPr>
          <a:xfrm>
            <a:off x="923827" y="1412721"/>
            <a:ext cx="96719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C617E"/>
                </a:solidFill>
              </a:rPr>
              <a:t>자전거 공유 시스템은 도시 전역의 키오스크 위치 네트워크를 통해 회원 가입</a:t>
            </a:r>
            <a:r>
              <a:rPr lang="en-US" altLang="ko-KR" sz="2400" dirty="0">
                <a:solidFill>
                  <a:srgbClr val="1C617E"/>
                </a:solidFill>
              </a:rPr>
              <a:t>, </a:t>
            </a:r>
            <a:r>
              <a:rPr lang="ko-KR" altLang="en-US" sz="2400" dirty="0">
                <a:solidFill>
                  <a:srgbClr val="1C617E"/>
                </a:solidFill>
              </a:rPr>
              <a:t>자전거 대여 및 자전거 반납 프로세스가 자동화되는 자전거 대여 방법입니다</a:t>
            </a:r>
            <a:r>
              <a:rPr lang="en-US" altLang="ko-KR" sz="2400" dirty="0">
                <a:solidFill>
                  <a:srgbClr val="1C617E"/>
                </a:solidFill>
              </a:rPr>
              <a:t>. </a:t>
            </a:r>
            <a:r>
              <a:rPr lang="ko-KR" altLang="en-US" sz="2400" dirty="0">
                <a:solidFill>
                  <a:srgbClr val="1C617E"/>
                </a:solidFill>
              </a:rPr>
              <a:t>이러한 시스템을 사용하여 사람들은 한 곳에서 자전거를 빌리고 필요에 따라 다른 곳으로 반납할 수 있습니다</a:t>
            </a:r>
            <a:r>
              <a:rPr lang="en-US" altLang="ko-KR" sz="2400" dirty="0">
                <a:solidFill>
                  <a:srgbClr val="1C617E"/>
                </a:solidFill>
              </a:rPr>
              <a:t>.</a:t>
            </a:r>
          </a:p>
          <a:p>
            <a:endParaRPr lang="en-US" altLang="ko-KR" sz="2400" dirty="0">
              <a:solidFill>
                <a:srgbClr val="1C617E"/>
              </a:solidFill>
            </a:endParaRPr>
          </a:p>
          <a:p>
            <a:r>
              <a:rPr lang="ko-KR" altLang="en-US" sz="2400" dirty="0">
                <a:solidFill>
                  <a:srgbClr val="1C617E"/>
                </a:solidFill>
              </a:rPr>
              <a:t>공유자전거 시스템에서 생성된 데이터는 사용자의 대여시간</a:t>
            </a:r>
            <a:r>
              <a:rPr lang="en-US" altLang="ko-KR" sz="2400" dirty="0">
                <a:solidFill>
                  <a:srgbClr val="1C617E"/>
                </a:solidFill>
              </a:rPr>
              <a:t>, </a:t>
            </a:r>
            <a:r>
              <a:rPr lang="ko-KR" altLang="en-US" sz="2400" dirty="0">
                <a:solidFill>
                  <a:srgbClr val="1C617E"/>
                </a:solidFill>
              </a:rPr>
              <a:t>출발지</a:t>
            </a:r>
            <a:r>
              <a:rPr lang="en-US" altLang="ko-KR" sz="2400" dirty="0">
                <a:solidFill>
                  <a:srgbClr val="1C617E"/>
                </a:solidFill>
              </a:rPr>
              <a:t>, </a:t>
            </a:r>
            <a:r>
              <a:rPr lang="ko-KR" altLang="en-US" sz="2400" dirty="0">
                <a:solidFill>
                  <a:srgbClr val="1C617E"/>
                </a:solidFill>
              </a:rPr>
              <a:t>종료지 등의 정보를 기록하고 센서 네트워크 역할을 하여 도시 교통행태를 연구할 수 있다</a:t>
            </a:r>
            <a:r>
              <a:rPr lang="en-US" altLang="ko-KR" sz="2400" dirty="0">
                <a:solidFill>
                  <a:srgbClr val="1C617E"/>
                </a:solidFill>
              </a:rPr>
              <a:t>. </a:t>
            </a:r>
            <a:r>
              <a:rPr lang="ko-KR" altLang="en-US" sz="2400" dirty="0">
                <a:solidFill>
                  <a:srgbClr val="1C617E"/>
                </a:solidFill>
              </a:rPr>
              <a:t>자전거 공유 시스템은 도시 이동성을 연구하는 데 사용할 수 있는 센서 네트워크로 기능합니다</a:t>
            </a:r>
            <a:r>
              <a:rPr lang="en-US" altLang="ko-KR" sz="2400" dirty="0">
                <a:solidFill>
                  <a:srgbClr val="1C617E"/>
                </a:solidFill>
              </a:rPr>
              <a:t>.</a:t>
            </a:r>
          </a:p>
          <a:p>
            <a:r>
              <a:rPr lang="ko-KR" altLang="en-US" sz="2400" dirty="0">
                <a:solidFill>
                  <a:srgbClr val="1C617E"/>
                </a:solidFill>
              </a:rPr>
              <a:t>하지만 자연적</a:t>
            </a:r>
            <a:r>
              <a:rPr lang="en-US" altLang="ko-KR" sz="2400" dirty="0">
                <a:solidFill>
                  <a:srgbClr val="1C617E"/>
                </a:solidFill>
              </a:rPr>
              <a:t>, </a:t>
            </a:r>
            <a:r>
              <a:rPr lang="ko-KR" altLang="en-US" sz="2400" dirty="0">
                <a:solidFill>
                  <a:srgbClr val="1C617E"/>
                </a:solidFill>
              </a:rPr>
              <a:t>인위적 요인 등에 따라 공유자전거의 대여대수는 달라지며</a:t>
            </a:r>
            <a:r>
              <a:rPr lang="en-US" altLang="ko-KR" sz="2400" dirty="0">
                <a:solidFill>
                  <a:srgbClr val="1C617E"/>
                </a:solidFill>
              </a:rPr>
              <a:t>, </a:t>
            </a:r>
            <a:r>
              <a:rPr lang="ko-KR" altLang="en-US" sz="2400" dirty="0" err="1">
                <a:solidFill>
                  <a:srgbClr val="1C617E"/>
                </a:solidFill>
              </a:rPr>
              <a:t>머신러닝</a:t>
            </a:r>
            <a:r>
              <a:rPr lang="ko-KR" altLang="en-US" sz="2400" dirty="0">
                <a:solidFill>
                  <a:srgbClr val="1C617E"/>
                </a:solidFill>
              </a:rPr>
              <a:t> 알고리즘을 적용해 공유자전거 시스템의 대여수요를 예측할 수 </a:t>
            </a:r>
            <a:r>
              <a:rPr lang="ko-KR" altLang="en-US" sz="2400" dirty="0" err="1">
                <a:solidFill>
                  <a:srgbClr val="1C617E"/>
                </a:solidFill>
              </a:rPr>
              <a:t>있입니다</a:t>
            </a:r>
            <a:r>
              <a:rPr lang="en-US" altLang="ko-KR" sz="2400" dirty="0">
                <a:solidFill>
                  <a:srgbClr val="1C617E"/>
                </a:solidFill>
              </a:rPr>
              <a:t>.</a:t>
            </a:r>
            <a:endParaRPr lang="zh-CN" altLang="en-US" sz="2400" dirty="0">
              <a:solidFill>
                <a:srgbClr val="1C617E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41538C-98C6-797A-7033-E51D61156F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36885" y="5128181"/>
            <a:ext cx="1955115" cy="172981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D79D8384-E1D5-FEA2-BB0E-5F2A72B8E9D9}"/>
              </a:ext>
            </a:extLst>
          </p:cNvPr>
          <p:cNvGrpSpPr/>
          <p:nvPr/>
        </p:nvGrpSpPr>
        <p:grpSpPr>
          <a:xfrm>
            <a:off x="3222358" y="335503"/>
            <a:ext cx="857931" cy="734124"/>
            <a:chOff x="775412" y="3432512"/>
            <a:chExt cx="1006346" cy="1006346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8F72BB2-ECB3-F66E-3E0C-F05A7451B745}"/>
                </a:ext>
              </a:extLst>
            </p:cNvPr>
            <p:cNvSpPr/>
            <p:nvPr/>
          </p:nvSpPr>
          <p:spPr>
            <a:xfrm>
              <a:off x="775412" y="3432512"/>
              <a:ext cx="1006346" cy="1006346"/>
            </a:xfrm>
            <a:prstGeom prst="ellipse">
              <a:avLst/>
            </a:prstGeom>
            <a:noFill/>
            <a:ln w="19050">
              <a:solidFill>
                <a:srgbClr val="4EC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117A685-E0B3-FFF4-4E55-08072552E5CC}"/>
                </a:ext>
              </a:extLst>
            </p:cNvPr>
            <p:cNvGrpSpPr/>
            <p:nvPr/>
          </p:nvGrpSpPr>
          <p:grpSpPr>
            <a:xfrm>
              <a:off x="890191" y="3547750"/>
              <a:ext cx="776787" cy="775869"/>
              <a:chOff x="4602162" y="361950"/>
              <a:chExt cx="1343026" cy="1341438"/>
            </a:xfrm>
            <a:solidFill>
              <a:srgbClr val="4EC2E6"/>
            </a:solidFill>
          </p:grpSpPr>
          <p:sp>
            <p:nvSpPr>
              <p:cNvPr id="38" name="Freeform 23">
                <a:extLst>
                  <a:ext uri="{FF2B5EF4-FFF2-40B4-BE49-F238E27FC236}">
                    <a16:creationId xmlns:a16="http://schemas.microsoft.com/office/drawing/2014/main" id="{1C75DBE3-DB6B-E3BF-4A59-2CECAF4740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2162" y="361950"/>
                <a:ext cx="1343026" cy="1341438"/>
              </a:xfrm>
              <a:custGeom>
                <a:avLst/>
                <a:gdLst>
                  <a:gd name="T0" fmla="*/ 0 w 355"/>
                  <a:gd name="T1" fmla="*/ 178 h 355"/>
                  <a:gd name="T2" fmla="*/ 355 w 355"/>
                  <a:gd name="T3" fmla="*/ 178 h 355"/>
                  <a:gd name="T4" fmla="*/ 177 w 355"/>
                  <a:gd name="T5" fmla="*/ 331 h 355"/>
                  <a:gd name="T6" fmla="*/ 24 w 355"/>
                  <a:gd name="T7" fmla="*/ 175 h 355"/>
                  <a:gd name="T8" fmla="*/ 58 w 355"/>
                  <a:gd name="T9" fmla="*/ 192 h 355"/>
                  <a:gd name="T10" fmla="*/ 71 w 355"/>
                  <a:gd name="T11" fmla="*/ 232 h 355"/>
                  <a:gd name="T12" fmla="*/ 95 w 355"/>
                  <a:gd name="T13" fmla="*/ 243 h 355"/>
                  <a:gd name="T14" fmla="*/ 112 w 355"/>
                  <a:gd name="T15" fmla="*/ 315 h 355"/>
                  <a:gd name="T16" fmla="*/ 118 w 355"/>
                  <a:gd name="T17" fmla="*/ 305 h 355"/>
                  <a:gd name="T18" fmla="*/ 146 w 355"/>
                  <a:gd name="T19" fmla="*/ 265 h 355"/>
                  <a:gd name="T20" fmla="*/ 162 w 355"/>
                  <a:gd name="T21" fmla="*/ 222 h 355"/>
                  <a:gd name="T22" fmla="*/ 112 w 355"/>
                  <a:gd name="T23" fmla="*/ 189 h 355"/>
                  <a:gd name="T24" fmla="*/ 66 w 355"/>
                  <a:gd name="T25" fmla="*/ 165 h 355"/>
                  <a:gd name="T26" fmla="*/ 102 w 355"/>
                  <a:gd name="T27" fmla="*/ 154 h 355"/>
                  <a:gd name="T28" fmla="*/ 138 w 355"/>
                  <a:gd name="T29" fmla="*/ 140 h 355"/>
                  <a:gd name="T30" fmla="*/ 119 w 355"/>
                  <a:gd name="T31" fmla="*/ 97 h 355"/>
                  <a:gd name="T32" fmla="*/ 95 w 355"/>
                  <a:gd name="T33" fmla="*/ 109 h 355"/>
                  <a:gd name="T34" fmla="*/ 70 w 355"/>
                  <a:gd name="T35" fmla="*/ 93 h 355"/>
                  <a:gd name="T36" fmla="*/ 85 w 355"/>
                  <a:gd name="T37" fmla="*/ 68 h 355"/>
                  <a:gd name="T38" fmla="*/ 177 w 355"/>
                  <a:gd name="T39" fmla="*/ 25 h 355"/>
                  <a:gd name="T40" fmla="*/ 244 w 355"/>
                  <a:gd name="T41" fmla="*/ 63 h 355"/>
                  <a:gd name="T42" fmla="*/ 236 w 355"/>
                  <a:gd name="T43" fmla="*/ 104 h 355"/>
                  <a:gd name="T44" fmla="*/ 220 w 355"/>
                  <a:gd name="T45" fmla="*/ 110 h 355"/>
                  <a:gd name="T46" fmla="*/ 223 w 355"/>
                  <a:gd name="T47" fmla="*/ 104 h 355"/>
                  <a:gd name="T48" fmla="*/ 215 w 355"/>
                  <a:gd name="T49" fmla="*/ 96 h 355"/>
                  <a:gd name="T50" fmla="*/ 213 w 355"/>
                  <a:gd name="T51" fmla="*/ 94 h 355"/>
                  <a:gd name="T52" fmla="*/ 215 w 355"/>
                  <a:gd name="T53" fmla="*/ 126 h 355"/>
                  <a:gd name="T54" fmla="*/ 192 w 355"/>
                  <a:gd name="T55" fmla="*/ 155 h 355"/>
                  <a:gd name="T56" fmla="*/ 219 w 355"/>
                  <a:gd name="T57" fmla="*/ 138 h 355"/>
                  <a:gd name="T58" fmla="*/ 239 w 355"/>
                  <a:gd name="T59" fmla="*/ 150 h 355"/>
                  <a:gd name="T60" fmla="*/ 261 w 355"/>
                  <a:gd name="T61" fmla="*/ 160 h 355"/>
                  <a:gd name="T62" fmla="*/ 262 w 355"/>
                  <a:gd name="T63" fmla="*/ 159 h 355"/>
                  <a:gd name="T64" fmla="*/ 320 w 355"/>
                  <a:gd name="T65" fmla="*/ 175 h 355"/>
                  <a:gd name="T66" fmla="*/ 330 w 355"/>
                  <a:gd name="T67" fmla="*/ 17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5" h="355">
                    <a:moveTo>
                      <a:pt x="177" y="0"/>
                    </a:moveTo>
                    <a:cubicBezTo>
                      <a:pt x="79" y="0"/>
                      <a:pt x="0" y="80"/>
                      <a:pt x="0" y="178"/>
                    </a:cubicBezTo>
                    <a:cubicBezTo>
                      <a:pt x="0" y="275"/>
                      <a:pt x="79" y="355"/>
                      <a:pt x="177" y="355"/>
                    </a:cubicBezTo>
                    <a:cubicBezTo>
                      <a:pt x="275" y="355"/>
                      <a:pt x="355" y="275"/>
                      <a:pt x="355" y="178"/>
                    </a:cubicBezTo>
                    <a:cubicBezTo>
                      <a:pt x="355" y="80"/>
                      <a:pt x="275" y="0"/>
                      <a:pt x="177" y="0"/>
                    </a:cubicBezTo>
                    <a:close/>
                    <a:moveTo>
                      <a:pt x="177" y="331"/>
                    </a:moveTo>
                    <a:cubicBezTo>
                      <a:pt x="93" y="331"/>
                      <a:pt x="24" y="262"/>
                      <a:pt x="24" y="178"/>
                    </a:cubicBezTo>
                    <a:cubicBezTo>
                      <a:pt x="24" y="177"/>
                      <a:pt x="24" y="176"/>
                      <a:pt x="24" y="175"/>
                    </a:cubicBezTo>
                    <a:cubicBezTo>
                      <a:pt x="46" y="192"/>
                      <a:pt x="46" y="192"/>
                      <a:pt x="46" y="192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71" y="205"/>
                      <a:pt x="71" y="205"/>
                      <a:pt x="71" y="205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82" y="243"/>
                      <a:pt x="82" y="243"/>
                      <a:pt x="82" y="243"/>
                    </a:cubicBezTo>
                    <a:cubicBezTo>
                      <a:pt x="95" y="243"/>
                      <a:pt x="95" y="243"/>
                      <a:pt x="95" y="243"/>
                    </a:cubicBezTo>
                    <a:cubicBezTo>
                      <a:pt x="95" y="298"/>
                      <a:pt x="95" y="298"/>
                      <a:pt x="95" y="298"/>
                    </a:cubicBezTo>
                    <a:cubicBezTo>
                      <a:pt x="112" y="315"/>
                      <a:pt x="112" y="315"/>
                      <a:pt x="112" y="315"/>
                    </a:cubicBezTo>
                    <a:cubicBezTo>
                      <a:pt x="118" y="315"/>
                      <a:pt x="118" y="315"/>
                      <a:pt x="118" y="315"/>
                    </a:cubicBezTo>
                    <a:cubicBezTo>
                      <a:pt x="118" y="305"/>
                      <a:pt x="118" y="305"/>
                      <a:pt x="118" y="305"/>
                    </a:cubicBezTo>
                    <a:cubicBezTo>
                      <a:pt x="146" y="276"/>
                      <a:pt x="146" y="276"/>
                      <a:pt x="146" y="276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62" y="249"/>
                      <a:pt x="162" y="249"/>
                      <a:pt x="162" y="249"/>
                    </a:cubicBezTo>
                    <a:cubicBezTo>
                      <a:pt x="162" y="222"/>
                      <a:pt x="162" y="222"/>
                      <a:pt x="162" y="222"/>
                    </a:cubicBezTo>
                    <a:cubicBezTo>
                      <a:pt x="145" y="222"/>
                      <a:pt x="145" y="222"/>
                      <a:pt x="145" y="22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66" y="189"/>
                      <a:pt x="66" y="189"/>
                      <a:pt x="66" y="189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102" y="165"/>
                      <a:pt x="102" y="165"/>
                      <a:pt x="102" y="16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24" y="154"/>
                      <a:pt x="124" y="154"/>
                      <a:pt x="124" y="154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95" y="97"/>
                      <a:pt x="95" y="97"/>
                      <a:pt x="95" y="97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70" y="109"/>
                      <a:pt x="70" y="109"/>
                      <a:pt x="70" y="109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98" y="41"/>
                      <a:pt x="136" y="25"/>
                      <a:pt x="177" y="25"/>
                    </a:cubicBezTo>
                    <a:cubicBezTo>
                      <a:pt x="216" y="25"/>
                      <a:pt x="251" y="39"/>
                      <a:pt x="278" y="63"/>
                    </a:cubicBezTo>
                    <a:cubicBezTo>
                      <a:pt x="244" y="63"/>
                      <a:pt x="244" y="63"/>
                      <a:pt x="244" y="63"/>
                    </a:cubicBezTo>
                    <a:cubicBezTo>
                      <a:pt x="219" y="87"/>
                      <a:pt x="219" y="87"/>
                      <a:pt x="219" y="87"/>
                    </a:cubicBezTo>
                    <a:cubicBezTo>
                      <a:pt x="236" y="104"/>
                      <a:pt x="236" y="104"/>
                      <a:pt x="236" y="104"/>
                    </a:cubicBezTo>
                    <a:cubicBezTo>
                      <a:pt x="225" y="115"/>
                      <a:pt x="225" y="115"/>
                      <a:pt x="225" y="115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5" y="106"/>
                      <a:pt x="225" y="106"/>
                      <a:pt x="225" y="106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15" y="96"/>
                      <a:pt x="215" y="96"/>
                      <a:pt x="215" y="96"/>
                    </a:cubicBezTo>
                    <a:cubicBezTo>
                      <a:pt x="215" y="96"/>
                      <a:pt x="215" y="96"/>
                      <a:pt x="215" y="96"/>
                    </a:cubicBezTo>
                    <a:cubicBezTo>
                      <a:pt x="213" y="94"/>
                      <a:pt x="213" y="94"/>
                      <a:pt x="213" y="94"/>
                    </a:cubicBezTo>
                    <a:cubicBezTo>
                      <a:pt x="198" y="109"/>
                      <a:pt x="198" y="109"/>
                      <a:pt x="198" y="109"/>
                    </a:cubicBezTo>
                    <a:cubicBezTo>
                      <a:pt x="215" y="126"/>
                      <a:pt x="215" y="126"/>
                      <a:pt x="215" y="126"/>
                    </a:cubicBezTo>
                    <a:cubicBezTo>
                      <a:pt x="192" y="126"/>
                      <a:pt x="192" y="126"/>
                      <a:pt x="192" y="126"/>
                    </a:cubicBezTo>
                    <a:cubicBezTo>
                      <a:pt x="192" y="155"/>
                      <a:pt x="192" y="155"/>
                      <a:pt x="192" y="155"/>
                    </a:cubicBezTo>
                    <a:cubicBezTo>
                      <a:pt x="219" y="155"/>
                      <a:pt x="219" y="155"/>
                      <a:pt x="219" y="155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39" y="150"/>
                      <a:pt x="239" y="150"/>
                      <a:pt x="239" y="150"/>
                    </a:cubicBezTo>
                    <a:cubicBezTo>
                      <a:pt x="239" y="160"/>
                      <a:pt x="239" y="160"/>
                      <a:pt x="239" y="16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2" y="159"/>
                      <a:pt x="262" y="159"/>
                      <a:pt x="262" y="159"/>
                    </a:cubicBezTo>
                    <a:cubicBezTo>
                      <a:pt x="262" y="159"/>
                      <a:pt x="262" y="159"/>
                      <a:pt x="262" y="159"/>
                    </a:cubicBezTo>
                    <a:cubicBezTo>
                      <a:pt x="298" y="196"/>
                      <a:pt x="298" y="196"/>
                      <a:pt x="298" y="196"/>
                    </a:cubicBezTo>
                    <a:cubicBezTo>
                      <a:pt x="320" y="175"/>
                      <a:pt x="320" y="175"/>
                      <a:pt x="320" y="175"/>
                    </a:cubicBezTo>
                    <a:cubicBezTo>
                      <a:pt x="330" y="175"/>
                      <a:pt x="330" y="175"/>
                      <a:pt x="330" y="175"/>
                    </a:cubicBezTo>
                    <a:cubicBezTo>
                      <a:pt x="330" y="176"/>
                      <a:pt x="330" y="177"/>
                      <a:pt x="330" y="178"/>
                    </a:cubicBezTo>
                    <a:cubicBezTo>
                      <a:pt x="330" y="262"/>
                      <a:pt x="262" y="331"/>
                      <a:pt x="177" y="3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834E4931-34A0-F999-EA85-23761D921E94}"/>
                  </a:ext>
                </a:extLst>
              </p:cNvPr>
              <p:cNvSpPr/>
              <p:nvPr/>
            </p:nvSpPr>
            <p:spPr bwMode="auto">
              <a:xfrm>
                <a:off x="5056188" y="512763"/>
                <a:ext cx="234950" cy="257175"/>
              </a:xfrm>
              <a:custGeom>
                <a:avLst/>
                <a:gdLst>
                  <a:gd name="T0" fmla="*/ 148 w 148"/>
                  <a:gd name="T1" fmla="*/ 0 h 162"/>
                  <a:gd name="T2" fmla="*/ 0 w 148"/>
                  <a:gd name="T3" fmla="*/ 0 h 162"/>
                  <a:gd name="T4" fmla="*/ 0 w 148"/>
                  <a:gd name="T5" fmla="*/ 100 h 162"/>
                  <a:gd name="T6" fmla="*/ 62 w 148"/>
                  <a:gd name="T7" fmla="*/ 162 h 162"/>
                  <a:gd name="T8" fmla="*/ 88 w 148"/>
                  <a:gd name="T9" fmla="*/ 162 h 162"/>
                  <a:gd name="T10" fmla="*/ 88 w 148"/>
                  <a:gd name="T11" fmla="*/ 119 h 162"/>
                  <a:gd name="T12" fmla="*/ 148 w 148"/>
                  <a:gd name="T13" fmla="*/ 59 h 162"/>
                  <a:gd name="T14" fmla="*/ 148 w 148"/>
                  <a:gd name="T1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162">
                    <a:moveTo>
                      <a:pt x="148" y="0"/>
                    </a:moveTo>
                    <a:lnTo>
                      <a:pt x="0" y="0"/>
                    </a:lnTo>
                    <a:lnTo>
                      <a:pt x="0" y="100"/>
                    </a:lnTo>
                    <a:lnTo>
                      <a:pt x="62" y="162"/>
                    </a:lnTo>
                    <a:lnTo>
                      <a:pt x="88" y="162"/>
                    </a:lnTo>
                    <a:lnTo>
                      <a:pt x="88" y="119"/>
                    </a:lnTo>
                    <a:lnTo>
                      <a:pt x="148" y="59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623FFBDC-01A4-66E0-4FCD-109E617360B4}"/>
                  </a:ext>
                </a:extLst>
              </p:cNvPr>
              <p:cNvSpPr/>
              <p:nvPr/>
            </p:nvSpPr>
            <p:spPr bwMode="auto">
              <a:xfrm>
                <a:off x="5272088" y="985838"/>
                <a:ext cx="457200" cy="476250"/>
              </a:xfrm>
              <a:custGeom>
                <a:avLst/>
                <a:gdLst>
                  <a:gd name="T0" fmla="*/ 245 w 288"/>
                  <a:gd name="T1" fmla="*/ 97 h 300"/>
                  <a:gd name="T2" fmla="*/ 145 w 288"/>
                  <a:gd name="T3" fmla="*/ 0 h 300"/>
                  <a:gd name="T4" fmla="*/ 145 w 288"/>
                  <a:gd name="T5" fmla="*/ 0 h 300"/>
                  <a:gd name="T6" fmla="*/ 33 w 288"/>
                  <a:gd name="T7" fmla="*/ 0 h 300"/>
                  <a:gd name="T8" fmla="*/ 0 w 288"/>
                  <a:gd name="T9" fmla="*/ 33 h 300"/>
                  <a:gd name="T10" fmla="*/ 0 w 288"/>
                  <a:gd name="T11" fmla="*/ 104 h 300"/>
                  <a:gd name="T12" fmla="*/ 48 w 288"/>
                  <a:gd name="T13" fmla="*/ 152 h 300"/>
                  <a:gd name="T14" fmla="*/ 133 w 288"/>
                  <a:gd name="T15" fmla="*/ 152 h 300"/>
                  <a:gd name="T16" fmla="*/ 133 w 288"/>
                  <a:gd name="T17" fmla="*/ 235 h 300"/>
                  <a:gd name="T18" fmla="*/ 200 w 288"/>
                  <a:gd name="T19" fmla="*/ 300 h 300"/>
                  <a:gd name="T20" fmla="*/ 214 w 288"/>
                  <a:gd name="T21" fmla="*/ 300 h 300"/>
                  <a:gd name="T22" fmla="*/ 214 w 288"/>
                  <a:gd name="T23" fmla="*/ 219 h 300"/>
                  <a:gd name="T24" fmla="*/ 248 w 288"/>
                  <a:gd name="T25" fmla="*/ 188 h 300"/>
                  <a:gd name="T26" fmla="*/ 248 w 288"/>
                  <a:gd name="T27" fmla="*/ 131 h 300"/>
                  <a:gd name="T28" fmla="*/ 264 w 288"/>
                  <a:gd name="T29" fmla="*/ 131 h 300"/>
                  <a:gd name="T30" fmla="*/ 288 w 288"/>
                  <a:gd name="T31" fmla="*/ 107 h 300"/>
                  <a:gd name="T32" fmla="*/ 279 w 288"/>
                  <a:gd name="T33" fmla="*/ 97 h 300"/>
                  <a:gd name="T34" fmla="*/ 245 w 288"/>
                  <a:gd name="T35" fmla="*/ 9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8" h="300">
                    <a:moveTo>
                      <a:pt x="245" y="97"/>
                    </a:moveTo>
                    <a:lnTo>
                      <a:pt x="145" y="0"/>
                    </a:lnTo>
                    <a:lnTo>
                      <a:pt x="145" y="0"/>
                    </a:lnTo>
                    <a:lnTo>
                      <a:pt x="33" y="0"/>
                    </a:lnTo>
                    <a:lnTo>
                      <a:pt x="0" y="33"/>
                    </a:lnTo>
                    <a:lnTo>
                      <a:pt x="0" y="104"/>
                    </a:lnTo>
                    <a:lnTo>
                      <a:pt x="48" y="152"/>
                    </a:lnTo>
                    <a:lnTo>
                      <a:pt x="133" y="152"/>
                    </a:lnTo>
                    <a:lnTo>
                      <a:pt x="133" y="235"/>
                    </a:lnTo>
                    <a:lnTo>
                      <a:pt x="200" y="300"/>
                    </a:lnTo>
                    <a:lnTo>
                      <a:pt x="214" y="300"/>
                    </a:lnTo>
                    <a:lnTo>
                      <a:pt x="214" y="219"/>
                    </a:lnTo>
                    <a:lnTo>
                      <a:pt x="248" y="188"/>
                    </a:lnTo>
                    <a:lnTo>
                      <a:pt x="248" y="131"/>
                    </a:lnTo>
                    <a:lnTo>
                      <a:pt x="264" y="131"/>
                    </a:lnTo>
                    <a:lnTo>
                      <a:pt x="288" y="107"/>
                    </a:lnTo>
                    <a:lnTo>
                      <a:pt x="279" y="97"/>
                    </a:lnTo>
                    <a:lnTo>
                      <a:pt x="245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9B0D6CDA-A09E-4FED-5FD6-3A76EF1C863A}"/>
                  </a:ext>
                </a:extLst>
              </p:cNvPr>
              <p:cNvSpPr/>
              <p:nvPr/>
            </p:nvSpPr>
            <p:spPr bwMode="auto">
              <a:xfrm>
                <a:off x="5646738" y="1341438"/>
                <a:ext cx="44450" cy="101600"/>
              </a:xfrm>
              <a:custGeom>
                <a:avLst/>
                <a:gdLst>
                  <a:gd name="T0" fmla="*/ 0 w 28"/>
                  <a:gd name="T1" fmla="*/ 64 h 64"/>
                  <a:gd name="T2" fmla="*/ 28 w 28"/>
                  <a:gd name="T3" fmla="*/ 40 h 64"/>
                  <a:gd name="T4" fmla="*/ 28 w 28"/>
                  <a:gd name="T5" fmla="*/ 0 h 64"/>
                  <a:gd name="T6" fmla="*/ 0 w 28"/>
                  <a:gd name="T7" fmla="*/ 0 h 64"/>
                  <a:gd name="T8" fmla="*/ 0 w 28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0" y="64"/>
                    </a:moveTo>
                    <a:lnTo>
                      <a:pt x="28" y="40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489505" y="382825"/>
            <a:ext cx="677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r>
              <a:rPr lang="en-US" altLang="ko-KR" sz="3200" dirty="0">
                <a:solidFill>
                  <a:srgbClr val="1C617E"/>
                </a:solidFill>
              </a:rPr>
              <a:t>1</a:t>
            </a:r>
            <a:endParaRPr lang="ko-KR" altLang="en-US" sz="3200" dirty="0">
              <a:solidFill>
                <a:srgbClr val="1C61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7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50"/>
                                </p:stCondLst>
                                <p:childTnLst>
                                  <p:par>
                                    <p:cTn id="13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50"/>
                                </p:stCondLst>
                                <p:childTnLst>
                                  <p:par>
                                    <p:cTn id="1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11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08" y="672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514" y="1539554"/>
            <a:ext cx="6925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4EC2E6"/>
                </a:solidFill>
              </a:rPr>
              <a:t>LightGBM</a:t>
            </a:r>
            <a:r>
              <a:rPr lang="en-US" altLang="ko-KR" dirty="0">
                <a:solidFill>
                  <a:srgbClr val="4EC2E6"/>
                </a:solidFill>
              </a:rPr>
              <a:t>(Light Gradient Boosting Machine)</a:t>
            </a:r>
            <a:r>
              <a:rPr lang="ko-KR" altLang="en-US" dirty="0">
                <a:solidFill>
                  <a:srgbClr val="4EC2E6"/>
                </a:solidFill>
              </a:rPr>
              <a:t>은 의사 결정 트리 알고리즘을 기반으로 하는 분산 </a:t>
            </a:r>
            <a:r>
              <a:rPr lang="ko-KR" altLang="en-US" dirty="0" err="1">
                <a:solidFill>
                  <a:srgbClr val="4EC2E6"/>
                </a:solidFill>
              </a:rPr>
              <a:t>그레이디언트</a:t>
            </a:r>
            <a:r>
              <a:rPr lang="ko-KR" altLang="en-US" dirty="0">
                <a:solidFill>
                  <a:srgbClr val="4EC2E6"/>
                </a:solidFill>
              </a:rPr>
              <a:t> 향상 </a:t>
            </a:r>
            <a:r>
              <a:rPr lang="ko-KR" altLang="en-US" dirty="0" err="1">
                <a:solidFill>
                  <a:srgbClr val="4EC2E6"/>
                </a:solidFill>
              </a:rPr>
              <a:t>프레임워크입니다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en-US" altLang="ko-KR" dirty="0" err="1">
                <a:solidFill>
                  <a:srgbClr val="4EC2E6"/>
                </a:solidFill>
              </a:rPr>
              <a:t>LightGBM</a:t>
            </a:r>
            <a:r>
              <a:rPr lang="ko-KR" altLang="en-US" dirty="0">
                <a:solidFill>
                  <a:srgbClr val="4EC2E6"/>
                </a:solidFill>
              </a:rPr>
              <a:t>은 데이터 메모리 사용을 줄이고 통신 비용을 줄이며 다중 시스템 병렬의 효율성을 향상시키고 데이터 계산에서 선형 가속을 실현할 수 있습니다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endParaRPr lang="en-US" altLang="ko-KR" dirty="0">
              <a:solidFill>
                <a:srgbClr val="4EC2E6"/>
              </a:solidFill>
            </a:endParaRPr>
          </a:p>
          <a:p>
            <a:r>
              <a:rPr lang="en-US" altLang="ko-KR" dirty="0" err="1">
                <a:solidFill>
                  <a:srgbClr val="4EC2E6"/>
                </a:solidFill>
              </a:rPr>
              <a:t>LightGBM</a:t>
            </a:r>
            <a:r>
              <a:rPr lang="en-US" altLang="ko-KR" dirty="0">
                <a:solidFill>
                  <a:srgbClr val="4EC2E6"/>
                </a:solidFill>
              </a:rPr>
              <a:t> </a:t>
            </a:r>
            <a:r>
              <a:rPr lang="ko-KR" altLang="en-US" dirty="0">
                <a:solidFill>
                  <a:srgbClr val="4EC2E6"/>
                </a:solidFill>
              </a:rPr>
              <a:t>트리는 수직 방향으로 성장하고 다른 알고리즘은 모두 수평 방향으로 성장하는데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즉 </a:t>
            </a:r>
            <a:r>
              <a:rPr lang="en-US" altLang="ko-KR" dirty="0" err="1">
                <a:solidFill>
                  <a:srgbClr val="4EC2E6"/>
                </a:solidFill>
              </a:rPr>
              <a:t>LightGBM</a:t>
            </a:r>
            <a:r>
              <a:rPr lang="ko-KR" altLang="en-US" dirty="0">
                <a:solidFill>
                  <a:srgbClr val="4EC2E6"/>
                </a:solidFill>
              </a:rPr>
              <a:t>은 나무의 잎을 키우고 다른 알고리즘은 나무의 층을 성장시킵니다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  <a:p>
            <a:r>
              <a:rPr lang="en-US" altLang="ko-KR" dirty="0" err="1">
                <a:solidFill>
                  <a:srgbClr val="4EC2E6"/>
                </a:solidFill>
              </a:rPr>
              <a:t>LightGBM</a:t>
            </a:r>
            <a:r>
              <a:rPr lang="ko-KR" altLang="en-US" dirty="0">
                <a:solidFill>
                  <a:srgbClr val="4EC2E6"/>
                </a:solidFill>
              </a:rPr>
              <a:t>은 성장을 위해 가장 큰 오차를 가진 잎을 선택하며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동일한 잎이 자랄 때 잎을 성장시키는 알고리즘은 레이어 기반 알고리즘보다 더 많은 </a:t>
            </a:r>
            <a:r>
              <a:rPr lang="en-US" altLang="ko-KR" dirty="0">
                <a:solidFill>
                  <a:srgbClr val="4EC2E6"/>
                </a:solidFill>
              </a:rPr>
              <a:t>loss</a:t>
            </a:r>
            <a:r>
              <a:rPr lang="ko-KR" altLang="en-US" dirty="0">
                <a:solidFill>
                  <a:srgbClr val="4EC2E6"/>
                </a:solidFill>
              </a:rPr>
              <a:t>를 줄일 수 있습니다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1408" y="770113"/>
            <a:ext cx="214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4EC2E6"/>
                </a:solidFill>
              </a:rPr>
              <a:t>LightGBM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645" y="2875084"/>
            <a:ext cx="4241355" cy="22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08605" y="177936"/>
            <a:ext cx="1648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 err="1">
                <a:solidFill>
                  <a:srgbClr val="4EC2E6"/>
                </a:solidFill>
              </a:rPr>
              <a:t>모델평가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B77AFB-4466-E3C5-7F09-C36C98A0B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4" y="1175195"/>
            <a:ext cx="6770850" cy="5615274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F4B357E3-FC7F-7266-BD6E-44302469680A}"/>
              </a:ext>
            </a:extLst>
          </p:cNvPr>
          <p:cNvSpPr/>
          <p:nvPr/>
        </p:nvSpPr>
        <p:spPr>
          <a:xfrm rot="19563155">
            <a:off x="6744456" y="2121202"/>
            <a:ext cx="1293951" cy="646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E6090F-4793-83B5-11EE-4D91671DC1B8}"/>
              </a:ext>
            </a:extLst>
          </p:cNvPr>
          <p:cNvSpPr txBox="1"/>
          <p:nvPr/>
        </p:nvSpPr>
        <p:spPr>
          <a:xfrm>
            <a:off x="8469859" y="1054656"/>
            <a:ext cx="2833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EC2E6"/>
                </a:solidFill>
              </a:rPr>
              <a:t>우리는 평균 제곱근 오차</a:t>
            </a:r>
            <a:r>
              <a:rPr lang="en-US" altLang="ko-KR" dirty="0">
                <a:solidFill>
                  <a:srgbClr val="4EC2E6"/>
                </a:solidFill>
              </a:rPr>
              <a:t>(Root Mean Squared Logarithmic Error, RMSLE)</a:t>
            </a:r>
            <a:r>
              <a:rPr lang="ko-KR" altLang="en-US" dirty="0">
                <a:solidFill>
                  <a:srgbClr val="4EC2E6"/>
                </a:solidFill>
              </a:rPr>
              <a:t>를 사용하여 모델의 좋고 나쁨을 평가한다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endParaRPr lang="zh-CN" altLang="en-US" dirty="0">
              <a:solidFill>
                <a:srgbClr val="4EC2E6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8AB6F7-F617-2481-22D8-BE3B17D3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42" y="3195325"/>
            <a:ext cx="5064129" cy="10650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C526233-83B5-6965-26CE-0481B5053471}"/>
              </a:ext>
            </a:extLst>
          </p:cNvPr>
          <p:cNvSpPr txBox="1"/>
          <p:nvPr/>
        </p:nvSpPr>
        <p:spPr>
          <a:xfrm>
            <a:off x="7057670" y="4551213"/>
            <a:ext cx="4412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C617E"/>
                </a:solidFill>
              </a:rPr>
              <a:t>n</a:t>
            </a:r>
            <a:r>
              <a:rPr lang="ko-KR" altLang="en-US" dirty="0">
                <a:solidFill>
                  <a:srgbClr val="1C617E"/>
                </a:solidFill>
              </a:rPr>
              <a:t>은 테스트 세트의 샘플 수</a:t>
            </a:r>
            <a:r>
              <a:rPr lang="en-US" altLang="ko-KR" dirty="0">
                <a:solidFill>
                  <a:srgbClr val="1C617E"/>
                </a:solidFill>
              </a:rPr>
              <a:t>, pi</a:t>
            </a:r>
            <a:r>
              <a:rPr lang="ko-KR" altLang="en-US" dirty="0">
                <a:solidFill>
                  <a:srgbClr val="1C617E"/>
                </a:solidFill>
              </a:rPr>
              <a:t>는 테스트 값</a:t>
            </a:r>
            <a:r>
              <a:rPr lang="en-US" altLang="ko-KR" dirty="0">
                <a:solidFill>
                  <a:srgbClr val="1C617E"/>
                </a:solidFill>
              </a:rPr>
              <a:t>, ai</a:t>
            </a:r>
            <a:r>
              <a:rPr lang="ko-KR" altLang="en-US" dirty="0">
                <a:solidFill>
                  <a:srgbClr val="1C617E"/>
                </a:solidFill>
              </a:rPr>
              <a:t>는 실제 값입니다</a:t>
            </a:r>
            <a:r>
              <a:rPr lang="en-US" altLang="ko-KR" dirty="0">
                <a:solidFill>
                  <a:srgbClr val="1C617E"/>
                </a:solidFill>
              </a:rPr>
              <a:t>.</a:t>
            </a:r>
            <a:r>
              <a:rPr lang="ko-KR" altLang="en-US" dirty="0">
                <a:solidFill>
                  <a:srgbClr val="1C617E"/>
                </a:solidFill>
              </a:rPr>
              <a:t>제곱 평균 제곱근 오차가 작을수록 데이터의 적합 효과가 좋고 테스트 값이 실제 값에 가깝습니다</a:t>
            </a:r>
            <a:r>
              <a:rPr lang="en-US" altLang="ko-KR" dirty="0">
                <a:solidFill>
                  <a:srgbClr val="1C617E"/>
                </a:solidFill>
              </a:rPr>
              <a:t>.</a:t>
            </a:r>
            <a:endParaRPr lang="zh-CN" altLang="en-US" dirty="0">
              <a:solidFill>
                <a:srgbClr val="1C617E"/>
              </a:solidFill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4.3</a:t>
            </a:r>
          </a:p>
        </p:txBody>
      </p:sp>
    </p:spTree>
    <p:extLst>
      <p:ext uri="{BB962C8B-B14F-4D97-AF65-F5344CB8AC3E}">
        <p14:creationId xmlns:p14="http://schemas.microsoft.com/office/powerpoint/2010/main" val="67440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08605" y="177936"/>
            <a:ext cx="1648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 err="1">
                <a:solidFill>
                  <a:srgbClr val="4EC2E6"/>
                </a:solidFill>
              </a:rPr>
              <a:t>모델평가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DCE719-DA95-CDE5-F333-40552C0FA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1" y="1374668"/>
            <a:ext cx="5589403" cy="41037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992C76-6888-CB9A-9867-588D3A5B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90" y="1374668"/>
            <a:ext cx="6176781" cy="41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0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08605" y="177936"/>
            <a:ext cx="1648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 err="1">
                <a:solidFill>
                  <a:srgbClr val="4EC2E6"/>
                </a:solidFill>
              </a:rPr>
              <a:t>모델평가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437728-6084-C769-0D9D-73BDBD5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8" y="1116918"/>
            <a:ext cx="4780655" cy="2159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DFBA65-C9E3-DE39-06D0-F85BB505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6321"/>
            <a:ext cx="5211050" cy="35147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EC0FEE-3740-89A1-F5B4-484E20BB4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935" y="821707"/>
            <a:ext cx="3989944" cy="25648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B7B7FB-990D-AC45-AEC2-E8487523D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50" y="3388591"/>
            <a:ext cx="595199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5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08605" y="177936"/>
            <a:ext cx="1648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 err="1">
                <a:solidFill>
                  <a:srgbClr val="4EC2E6"/>
                </a:solidFill>
              </a:rPr>
              <a:t>모델평가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6FFBA7-6B3A-86B9-92CD-1BA23451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" y="1191608"/>
            <a:ext cx="3809673" cy="19233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58E91A-3A2E-E629-5359-1CC1596C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" y="3115007"/>
            <a:ext cx="4808028" cy="36907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E3D609-BF38-06A0-0CE5-197B2DA00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85" y="1285932"/>
            <a:ext cx="4184608" cy="1829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5945D7-FA77-3822-7F22-53013DDE9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750" y="3148464"/>
            <a:ext cx="6149187" cy="36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08605" y="177936"/>
            <a:ext cx="1648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 err="1">
                <a:solidFill>
                  <a:srgbClr val="4EC2E6"/>
                </a:solidFill>
              </a:rPr>
              <a:t>모델평가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07D395-CC52-69C6-1A58-14A3A05D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370"/>
            <a:ext cx="5528491" cy="55223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B9F298-5936-9A3E-E50A-E58A6F7D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16" y="-65107"/>
            <a:ext cx="4268133" cy="20496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A7C3B04-93C4-713B-B719-BAB6BF6F8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491" y="1706622"/>
            <a:ext cx="5395214" cy="51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5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08605" y="177936"/>
            <a:ext cx="1648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 err="1">
                <a:solidFill>
                  <a:srgbClr val="4EC2E6"/>
                </a:solidFill>
              </a:rPr>
              <a:t>모델평가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2754A2-C56F-B423-04ED-E1AAB512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257"/>
            <a:ext cx="5578454" cy="51457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AA0A9F-4A02-4A8B-C49B-CDD0F4E25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3" y="1621257"/>
            <a:ext cx="5530573" cy="523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08605" y="177936"/>
            <a:ext cx="1648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 err="1">
                <a:solidFill>
                  <a:srgbClr val="4EC2E6"/>
                </a:solidFill>
              </a:rPr>
              <a:t>모델평가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141869-2D8F-EA2B-8845-C43B7217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5940"/>
            <a:ext cx="5518904" cy="56120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5D7BFB-12B9-C87E-91A5-BCE4B76D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81" y="1245939"/>
            <a:ext cx="5572316" cy="56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08605" y="177936"/>
            <a:ext cx="1648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 err="1">
                <a:solidFill>
                  <a:srgbClr val="4EC2E6"/>
                </a:solidFill>
              </a:rPr>
              <a:t>모델평가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141869-2D8F-EA2B-8845-C43B7217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5940"/>
            <a:ext cx="5518904" cy="56120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5D7BFB-12B9-C87E-91A5-BCE4B76D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81" y="1245939"/>
            <a:ext cx="5572316" cy="56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08605" y="177936"/>
            <a:ext cx="1648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 err="1">
                <a:solidFill>
                  <a:srgbClr val="4EC2E6"/>
                </a:solidFill>
              </a:rPr>
              <a:t>모델평가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0380EA-9059-4F82-00C1-FA7BBC64E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513"/>
            <a:ext cx="5524784" cy="55354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3FB10E-FAC5-F2D8-9380-BA12D932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785" y="1368532"/>
            <a:ext cx="5524784" cy="54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2">
            <a:extLst>
              <a:ext uri="{FF2B5EF4-FFF2-40B4-BE49-F238E27FC236}">
                <a16:creationId xmlns:a16="http://schemas.microsoft.com/office/drawing/2014/main" id="{B10C92CB-246F-4CDE-8F6E-4536F64B58EC}"/>
              </a:ext>
            </a:extLst>
          </p:cNvPr>
          <p:cNvSpPr/>
          <p:nvPr/>
        </p:nvSpPr>
        <p:spPr>
          <a:xfrm>
            <a:off x="2452068" y="22415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B0B4C82F-C8F6-4BD5-999F-54463B15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37" y="2352675"/>
            <a:ext cx="33061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PART02</a:t>
            </a:r>
            <a:endParaRPr lang="zh-CN" altLang="en-US" sz="6600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任意多边形 4">
            <a:extLst>
              <a:ext uri="{FF2B5EF4-FFF2-40B4-BE49-F238E27FC236}">
                <a16:creationId xmlns:a16="http://schemas.microsoft.com/office/drawing/2014/main" id="{B4D41440-FB6E-49F0-80BE-121E80FB8DFB}"/>
              </a:ext>
            </a:extLst>
          </p:cNvPr>
          <p:cNvSpPr/>
          <p:nvPr/>
        </p:nvSpPr>
        <p:spPr>
          <a:xfrm>
            <a:off x="2452068" y="42608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8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7442" y="3427834"/>
            <a:ext cx="498247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ko-KR" altLang="en-US" sz="2800" dirty="0">
                <a:solidFill>
                  <a:srgbClr val="1C617E"/>
                </a:solidFill>
                <a:sym typeface="+mn-lt"/>
              </a:rPr>
              <a:t>           데이터 설명</a:t>
            </a:r>
            <a:endParaRPr lang="zh-CN" altLang="en-US" sz="2800" dirty="0">
              <a:solidFill>
                <a:srgbClr val="1C617E"/>
              </a:solidFill>
              <a:sym typeface="+mn-lt"/>
            </a:endParaRPr>
          </a:p>
          <a:p>
            <a:pPr algn="ctr"/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C8C6D3-A0E3-7F68-4205-9A954B4D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01658" y="5203597"/>
            <a:ext cx="1696426" cy="15507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44FC6F-2522-F72F-D7FC-92F6A7DCA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57" y="5279139"/>
            <a:ext cx="6017443" cy="157886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45C6258-3AB8-9C58-0761-58596F81C8D3}"/>
              </a:ext>
            </a:extLst>
          </p:cNvPr>
          <p:cNvGrpSpPr/>
          <p:nvPr/>
        </p:nvGrpSpPr>
        <p:grpSpPr>
          <a:xfrm>
            <a:off x="9999483" y="2352675"/>
            <a:ext cx="1821729" cy="1762734"/>
            <a:chOff x="2090394" y="1825234"/>
            <a:chExt cx="727081" cy="727081"/>
          </a:xfrm>
        </p:grpSpPr>
        <p:sp>
          <p:nvSpPr>
            <p:cNvPr id="13" name="Oval 21">
              <a:extLst>
                <a:ext uri="{FF2B5EF4-FFF2-40B4-BE49-F238E27FC236}">
                  <a16:creationId xmlns:a16="http://schemas.microsoft.com/office/drawing/2014/main" id="{664B9F8D-D3A7-3C20-3B31-9E34B7E77467}"/>
                </a:ext>
              </a:extLst>
            </p:cNvPr>
            <p:cNvSpPr/>
            <p:nvPr/>
          </p:nvSpPr>
          <p:spPr>
            <a:xfrm>
              <a:off x="2157470" y="1895156"/>
              <a:ext cx="592931" cy="592931"/>
            </a:xfrm>
            <a:prstGeom prst="ellipse">
              <a:avLst/>
            </a:prstGeom>
            <a:solidFill>
              <a:srgbClr val="4EC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Arc 50">
              <a:extLst>
                <a:ext uri="{FF2B5EF4-FFF2-40B4-BE49-F238E27FC236}">
                  <a16:creationId xmlns:a16="http://schemas.microsoft.com/office/drawing/2014/main" id="{000CE81B-1AEF-95AB-AFC1-2230A63612C6}"/>
                </a:ext>
              </a:extLst>
            </p:cNvPr>
            <p:cNvSpPr/>
            <p:nvPr/>
          </p:nvSpPr>
          <p:spPr>
            <a:xfrm>
              <a:off x="2090394" y="1825234"/>
              <a:ext cx="727081" cy="727081"/>
            </a:xfrm>
            <a:prstGeom prst="arc">
              <a:avLst>
                <a:gd name="adj1" fmla="val 12770549"/>
                <a:gd name="adj2" fmla="val 2991777"/>
              </a:avLst>
            </a:prstGeom>
            <a:ln w="25400">
              <a:solidFill>
                <a:srgbClr val="40404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4D459D3-C9E5-A08B-BC3E-ADAC4C9FE8BE}"/>
                </a:ext>
              </a:extLst>
            </p:cNvPr>
            <p:cNvGrpSpPr/>
            <p:nvPr/>
          </p:nvGrpSpPr>
          <p:grpSpPr>
            <a:xfrm>
              <a:off x="2334131" y="2039823"/>
              <a:ext cx="296603" cy="292540"/>
              <a:chOff x="6686550" y="3303588"/>
              <a:chExt cx="347663" cy="342900"/>
            </a:xfrm>
            <a:solidFill>
              <a:schemeClr val="bg1"/>
            </a:solidFill>
          </p:grpSpPr>
          <p:sp>
            <p:nvSpPr>
              <p:cNvPr id="16" name="Freeform 97">
                <a:extLst>
                  <a:ext uri="{FF2B5EF4-FFF2-40B4-BE49-F238E27FC236}">
                    <a16:creationId xmlns:a16="http://schemas.microsoft.com/office/drawing/2014/main" id="{53B0E1EF-E3FE-EFD6-0949-E46D3A2DC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6550" y="3303588"/>
                <a:ext cx="271463" cy="160338"/>
              </a:xfrm>
              <a:custGeom>
                <a:avLst/>
                <a:gdLst>
                  <a:gd name="T0" fmla="*/ 35 w 70"/>
                  <a:gd name="T1" fmla="*/ 41 h 41"/>
                  <a:gd name="T2" fmla="*/ 70 w 70"/>
                  <a:gd name="T3" fmla="*/ 27 h 41"/>
                  <a:gd name="T4" fmla="*/ 70 w 70"/>
                  <a:gd name="T5" fmla="*/ 14 h 41"/>
                  <a:gd name="T6" fmla="*/ 35 w 70"/>
                  <a:gd name="T7" fmla="*/ 0 h 41"/>
                  <a:gd name="T8" fmla="*/ 0 w 70"/>
                  <a:gd name="T9" fmla="*/ 14 h 41"/>
                  <a:gd name="T10" fmla="*/ 0 w 70"/>
                  <a:gd name="T11" fmla="*/ 27 h 41"/>
                  <a:gd name="T12" fmla="*/ 35 w 70"/>
                  <a:gd name="T13" fmla="*/ 41 h 41"/>
                  <a:gd name="T14" fmla="*/ 35 w 70"/>
                  <a:gd name="T15" fmla="*/ 3 h 41"/>
                  <a:gd name="T16" fmla="*/ 66 w 70"/>
                  <a:gd name="T17" fmla="*/ 14 h 41"/>
                  <a:gd name="T18" fmla="*/ 35 w 70"/>
                  <a:gd name="T19" fmla="*/ 24 h 41"/>
                  <a:gd name="T20" fmla="*/ 4 w 70"/>
                  <a:gd name="T21" fmla="*/ 14 h 41"/>
                  <a:gd name="T22" fmla="*/ 35 w 70"/>
                  <a:gd name="T23" fmla="*/ 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41">
                    <a:moveTo>
                      <a:pt x="35" y="41"/>
                    </a:moveTo>
                    <a:cubicBezTo>
                      <a:pt x="54" y="41"/>
                      <a:pt x="70" y="35"/>
                      <a:pt x="70" y="27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6"/>
                      <a:pt x="54" y="0"/>
                      <a:pt x="35" y="0"/>
                    </a:cubicBezTo>
                    <a:cubicBezTo>
                      <a:pt x="16" y="0"/>
                      <a:pt x="0" y="6"/>
                      <a:pt x="0" y="1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5"/>
                      <a:pt x="16" y="41"/>
                      <a:pt x="35" y="41"/>
                    </a:cubicBezTo>
                    <a:close/>
                    <a:moveTo>
                      <a:pt x="35" y="3"/>
                    </a:moveTo>
                    <a:cubicBezTo>
                      <a:pt x="54" y="3"/>
                      <a:pt x="66" y="9"/>
                      <a:pt x="66" y="14"/>
                    </a:cubicBezTo>
                    <a:cubicBezTo>
                      <a:pt x="66" y="18"/>
                      <a:pt x="54" y="24"/>
                      <a:pt x="35" y="24"/>
                    </a:cubicBezTo>
                    <a:cubicBezTo>
                      <a:pt x="16" y="24"/>
                      <a:pt x="4" y="18"/>
                      <a:pt x="4" y="14"/>
                    </a:cubicBezTo>
                    <a:cubicBezTo>
                      <a:pt x="4" y="9"/>
                      <a:pt x="16" y="3"/>
                      <a:pt x="3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98">
                <a:extLst>
                  <a:ext uri="{FF2B5EF4-FFF2-40B4-BE49-F238E27FC236}">
                    <a16:creationId xmlns:a16="http://schemas.microsoft.com/office/drawing/2014/main" id="{EBAC3BD6-224D-93F6-36A2-D6F3B3D964B9}"/>
                  </a:ext>
                </a:extLst>
              </p:cNvPr>
              <p:cNvSpPr/>
              <p:nvPr/>
            </p:nvSpPr>
            <p:spPr bwMode="auto">
              <a:xfrm>
                <a:off x="6686550" y="3436938"/>
                <a:ext cx="271463" cy="107950"/>
              </a:xfrm>
              <a:custGeom>
                <a:avLst/>
                <a:gdLst>
                  <a:gd name="T0" fmla="*/ 35 w 70"/>
                  <a:gd name="T1" fmla="*/ 28 h 28"/>
                  <a:gd name="T2" fmla="*/ 47 w 70"/>
                  <a:gd name="T3" fmla="*/ 27 h 28"/>
                  <a:gd name="T4" fmla="*/ 70 w 70"/>
                  <a:gd name="T5" fmla="*/ 10 h 28"/>
                  <a:gd name="T6" fmla="*/ 70 w 70"/>
                  <a:gd name="T7" fmla="*/ 0 h 28"/>
                  <a:gd name="T8" fmla="*/ 35 w 70"/>
                  <a:gd name="T9" fmla="*/ 14 h 28"/>
                  <a:gd name="T10" fmla="*/ 0 w 70"/>
                  <a:gd name="T11" fmla="*/ 0 h 28"/>
                  <a:gd name="T12" fmla="*/ 0 w 70"/>
                  <a:gd name="T13" fmla="*/ 14 h 28"/>
                  <a:gd name="T14" fmla="*/ 35 w 70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28">
                    <a:moveTo>
                      <a:pt x="35" y="28"/>
                    </a:moveTo>
                    <a:cubicBezTo>
                      <a:pt x="39" y="28"/>
                      <a:pt x="43" y="28"/>
                      <a:pt x="47" y="27"/>
                    </a:cubicBezTo>
                    <a:cubicBezTo>
                      <a:pt x="50" y="18"/>
                      <a:pt x="59" y="10"/>
                      <a:pt x="70" y="1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8"/>
                      <a:pt x="54" y="14"/>
                      <a:pt x="35" y="14"/>
                    </a:cubicBezTo>
                    <a:cubicBezTo>
                      <a:pt x="16" y="14"/>
                      <a:pt x="0" y="8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16" y="28"/>
                      <a:pt x="3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99">
                <a:extLst>
                  <a:ext uri="{FF2B5EF4-FFF2-40B4-BE49-F238E27FC236}">
                    <a16:creationId xmlns:a16="http://schemas.microsoft.com/office/drawing/2014/main" id="{B02B0700-07D1-2372-019E-A6EE465A6A69}"/>
                  </a:ext>
                </a:extLst>
              </p:cNvPr>
              <p:cNvSpPr/>
              <p:nvPr/>
            </p:nvSpPr>
            <p:spPr bwMode="auto">
              <a:xfrm>
                <a:off x="6686550" y="3517901"/>
                <a:ext cx="193675" cy="107950"/>
              </a:xfrm>
              <a:custGeom>
                <a:avLst/>
                <a:gdLst>
                  <a:gd name="T0" fmla="*/ 35 w 50"/>
                  <a:gd name="T1" fmla="*/ 14 h 28"/>
                  <a:gd name="T2" fmla="*/ 0 w 50"/>
                  <a:gd name="T3" fmla="*/ 0 h 28"/>
                  <a:gd name="T4" fmla="*/ 0 w 50"/>
                  <a:gd name="T5" fmla="*/ 14 h 28"/>
                  <a:gd name="T6" fmla="*/ 35 w 50"/>
                  <a:gd name="T7" fmla="*/ 28 h 28"/>
                  <a:gd name="T8" fmla="*/ 50 w 50"/>
                  <a:gd name="T9" fmla="*/ 27 h 28"/>
                  <a:gd name="T10" fmla="*/ 46 w 50"/>
                  <a:gd name="T11" fmla="*/ 14 h 28"/>
                  <a:gd name="T12" fmla="*/ 35 w 50"/>
                  <a:gd name="T13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28">
                    <a:moveTo>
                      <a:pt x="35" y="14"/>
                    </a:moveTo>
                    <a:cubicBezTo>
                      <a:pt x="16" y="14"/>
                      <a:pt x="0" y="8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16" y="28"/>
                      <a:pt x="35" y="28"/>
                    </a:cubicBezTo>
                    <a:cubicBezTo>
                      <a:pt x="40" y="28"/>
                      <a:pt x="45" y="28"/>
                      <a:pt x="50" y="27"/>
                    </a:cubicBezTo>
                    <a:cubicBezTo>
                      <a:pt x="47" y="23"/>
                      <a:pt x="46" y="18"/>
                      <a:pt x="46" y="14"/>
                    </a:cubicBezTo>
                    <a:cubicBezTo>
                      <a:pt x="42" y="14"/>
                      <a:pt x="39" y="14"/>
                      <a:pt x="3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Freeform 100">
                <a:extLst>
                  <a:ext uri="{FF2B5EF4-FFF2-40B4-BE49-F238E27FC236}">
                    <a16:creationId xmlns:a16="http://schemas.microsoft.com/office/drawing/2014/main" id="{A52B8629-C7F5-F49C-D943-F44234077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80225" y="3490913"/>
                <a:ext cx="153988" cy="155575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30 w 40"/>
                  <a:gd name="T11" fmla="*/ 23 h 40"/>
                  <a:gd name="T12" fmla="*/ 23 w 40"/>
                  <a:gd name="T13" fmla="*/ 23 h 40"/>
                  <a:gd name="T14" fmla="*/ 23 w 40"/>
                  <a:gd name="T15" fmla="*/ 30 h 40"/>
                  <a:gd name="T16" fmla="*/ 17 w 40"/>
                  <a:gd name="T17" fmla="*/ 30 h 40"/>
                  <a:gd name="T18" fmla="*/ 17 w 40"/>
                  <a:gd name="T19" fmla="*/ 23 h 40"/>
                  <a:gd name="T20" fmla="*/ 10 w 40"/>
                  <a:gd name="T21" fmla="*/ 23 h 40"/>
                  <a:gd name="T22" fmla="*/ 10 w 40"/>
                  <a:gd name="T23" fmla="*/ 17 h 40"/>
                  <a:gd name="T24" fmla="*/ 17 w 40"/>
                  <a:gd name="T25" fmla="*/ 17 h 40"/>
                  <a:gd name="T26" fmla="*/ 17 w 40"/>
                  <a:gd name="T27" fmla="*/ 10 h 40"/>
                  <a:gd name="T28" fmla="*/ 23 w 40"/>
                  <a:gd name="T29" fmla="*/ 10 h 40"/>
                  <a:gd name="T30" fmla="*/ 23 w 40"/>
                  <a:gd name="T31" fmla="*/ 17 h 40"/>
                  <a:gd name="T32" fmla="*/ 30 w 40"/>
                  <a:gd name="T33" fmla="*/ 17 h 40"/>
                  <a:gd name="T34" fmla="*/ 30 w 40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30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30" y="17"/>
                      <a:pt x="30" y="17"/>
                      <a:pt x="30" y="17"/>
                    </a:cubicBezTo>
                    <a:lnTo>
                      <a:pt x="3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154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08605" y="177936"/>
            <a:ext cx="1648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 err="1">
                <a:solidFill>
                  <a:srgbClr val="4EC2E6"/>
                </a:solidFill>
              </a:rPr>
              <a:t>모델평가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6E7FF5-564A-8706-9DC4-A7B84122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771" y="1166269"/>
            <a:ext cx="5763398" cy="56917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F2E9E9-5C54-72D7-2C3C-1B2286E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269"/>
            <a:ext cx="5270771" cy="56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0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308605" y="177936"/>
            <a:ext cx="1648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 err="1">
                <a:solidFill>
                  <a:srgbClr val="4EC2E6"/>
                </a:solidFill>
              </a:rPr>
              <a:t>모델평가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3F30B8-866B-BF32-2AC8-8C904626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51" y="1411602"/>
            <a:ext cx="6477333" cy="48008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240928-BD9A-E70B-D0CB-5F4A98F3C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469" y="1608763"/>
            <a:ext cx="3892047" cy="2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3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061957" y="306181"/>
            <a:ext cx="30877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en-US" altLang="ko-KR" sz="2400" dirty="0">
                <a:solidFill>
                  <a:srgbClr val="4EC2E6"/>
                </a:solidFill>
              </a:rPr>
              <a:t> Stacking </a:t>
            </a:r>
            <a:r>
              <a:rPr lang="ko-KR" altLang="en-US" sz="2400" dirty="0">
                <a:solidFill>
                  <a:srgbClr val="4EC2E6"/>
                </a:solidFill>
              </a:rPr>
              <a:t>모델 융합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4.4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8" y="4321524"/>
            <a:ext cx="9238095" cy="24285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D801BB-ABC2-E110-908F-DE2FE96C60D9}"/>
              </a:ext>
            </a:extLst>
          </p:cNvPr>
          <p:cNvSpPr txBox="1"/>
          <p:nvPr/>
        </p:nvSpPr>
        <p:spPr>
          <a:xfrm>
            <a:off x="220928" y="1648285"/>
            <a:ext cx="6197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EC2E6"/>
                </a:solidFill>
              </a:rPr>
              <a:t>모델 융합</a:t>
            </a:r>
            <a:r>
              <a:rPr lang="zh-CN" altLang="en-US" dirty="0">
                <a:solidFill>
                  <a:srgbClr val="4EC2E6"/>
                </a:solidFill>
              </a:rPr>
              <a:t>：</a:t>
            </a:r>
            <a:r>
              <a:rPr lang="ko-KR" altLang="en-US" dirty="0">
                <a:solidFill>
                  <a:srgbClr val="4EC2E6"/>
                </a:solidFill>
              </a:rPr>
              <a:t>서로 다른 여러 모델을 융합함으로써 </a:t>
            </a:r>
            <a:r>
              <a:rPr lang="ko-KR" altLang="en-US" dirty="0" err="1">
                <a:solidFill>
                  <a:srgbClr val="4EC2E6"/>
                </a:solidFill>
              </a:rPr>
              <a:t>머신러닝의</a:t>
            </a:r>
            <a:r>
              <a:rPr lang="ko-KR" altLang="en-US" dirty="0">
                <a:solidFill>
                  <a:srgbClr val="4EC2E6"/>
                </a:solidFill>
              </a:rPr>
              <a:t> 성능을 향상시킬 수 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즉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여러 모형의 조합은 전체적인 표현을 개선할 수 있다</a:t>
            </a:r>
            <a:endParaRPr lang="zh-CN" altLang="en-US" dirty="0">
              <a:solidFill>
                <a:srgbClr val="4EC2E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22DFE9-2F17-9CC1-A254-84DC8250C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46" y="563608"/>
            <a:ext cx="4686528" cy="3212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5C15F4-DDA4-F0E1-24EE-F2E293E68F70}"/>
              </a:ext>
            </a:extLst>
          </p:cNvPr>
          <p:cNvSpPr txBox="1"/>
          <p:nvPr/>
        </p:nvSpPr>
        <p:spPr>
          <a:xfrm>
            <a:off x="220928" y="2943511"/>
            <a:ext cx="6081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C2E6"/>
                </a:solidFill>
              </a:rPr>
              <a:t>stacking</a:t>
            </a:r>
            <a:r>
              <a:rPr lang="ko-KR" altLang="en-US" dirty="0">
                <a:solidFill>
                  <a:srgbClr val="4EC2E6"/>
                </a:solidFill>
              </a:rPr>
              <a:t>은 초기 훈련 데이터를 사용하여 여러 기본 학습기를 학습한 후 이러한 학습기의 예측 결과를 새로운 훈련 세트로 사용하여 새로운 학습기를 학습하는 것입니다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r>
              <a:rPr lang="ko-KR" altLang="en-US" dirty="0">
                <a:solidFill>
                  <a:srgbClr val="4EC2E6"/>
                </a:solidFill>
              </a:rPr>
              <a:t>다른 모델에서 예측한 결과를 다시 모델링합니다</a:t>
            </a:r>
            <a:r>
              <a:rPr lang="en-US" altLang="ko-KR" dirty="0">
                <a:solidFill>
                  <a:srgbClr val="4EC2E6"/>
                </a:solidFill>
              </a:rPr>
              <a:t>.</a:t>
            </a:r>
            <a:endParaRPr lang="zh-CN" altLang="en-US" dirty="0">
              <a:solidFill>
                <a:srgbClr val="4EC2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86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F7A529-B15F-6DA2-F4EF-660556ED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371" y="1895627"/>
            <a:ext cx="5315900" cy="48655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134A48-7424-7AEA-D68A-31D9D91C5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" y="1706622"/>
            <a:ext cx="5139923" cy="45468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B5BFC5-671B-DF08-188B-DA168DBA1CF4}"/>
              </a:ext>
            </a:extLst>
          </p:cNvPr>
          <p:cNvSpPr txBox="1"/>
          <p:nvPr/>
        </p:nvSpPr>
        <p:spPr>
          <a:xfrm>
            <a:off x="980538" y="344653"/>
            <a:ext cx="30877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en-US" altLang="ko-KR" sz="2400" dirty="0">
                <a:solidFill>
                  <a:srgbClr val="4EC2E6"/>
                </a:solidFill>
              </a:rPr>
              <a:t> Stacking </a:t>
            </a:r>
            <a:r>
              <a:rPr lang="ko-KR" altLang="en-US" sz="2400" dirty="0">
                <a:solidFill>
                  <a:srgbClr val="4EC2E6"/>
                </a:solidFill>
              </a:rPr>
              <a:t>모델 융합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04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6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6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6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6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13" grpId="0"/>
      <p:bldP spid="1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D0680D-ABA7-4C46-A63A-2EBFF46E02DA}"/>
              </a:ext>
            </a:extLst>
          </p:cNvPr>
          <p:cNvSpPr txBox="1"/>
          <p:nvPr/>
        </p:nvSpPr>
        <p:spPr>
          <a:xfrm>
            <a:off x="1178170" y="344653"/>
            <a:ext cx="173316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dirty="0"/>
              <a:t> </a:t>
            </a:r>
            <a:r>
              <a:rPr lang="ko-KR" altLang="en-US" sz="2400" dirty="0">
                <a:solidFill>
                  <a:srgbClr val="4EC2E6"/>
                </a:solidFill>
              </a:rPr>
              <a:t>모델 융합</a:t>
            </a:r>
            <a:endParaRPr lang="en-US" altLang="zh-CN" sz="2400" dirty="0">
              <a:solidFill>
                <a:srgbClr val="4EC2E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170" y="52266"/>
            <a:ext cx="25987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b="1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모델 구축</a:t>
            </a:r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4.5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7D2C3A-1DF3-5C28-3BFA-7124E9CEA577}"/>
              </a:ext>
            </a:extLst>
          </p:cNvPr>
          <p:cNvSpPr txBox="1"/>
          <p:nvPr/>
        </p:nvSpPr>
        <p:spPr>
          <a:xfrm>
            <a:off x="2889684" y="1810524"/>
            <a:ext cx="578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EC2E6"/>
                </a:solidFill>
              </a:rPr>
              <a:t>최고의 두 모델 </a:t>
            </a:r>
            <a:r>
              <a:rPr lang="en-US" altLang="ko-KR" dirty="0">
                <a:solidFill>
                  <a:srgbClr val="4EC2E6"/>
                </a:solidFill>
              </a:rPr>
              <a:t>Stacking</a:t>
            </a:r>
            <a:r>
              <a:rPr lang="ko-KR" altLang="en-US" dirty="0">
                <a:solidFill>
                  <a:srgbClr val="4EC2E6"/>
                </a:solidFill>
              </a:rPr>
              <a:t>과 </a:t>
            </a:r>
            <a:r>
              <a:rPr lang="en-US" altLang="ko-KR" dirty="0" err="1">
                <a:solidFill>
                  <a:srgbClr val="4EC2E6"/>
                </a:solidFill>
              </a:rPr>
              <a:t>LightGBM</a:t>
            </a:r>
            <a:r>
              <a:rPr lang="ko-KR" altLang="en-US" dirty="0">
                <a:solidFill>
                  <a:srgbClr val="4EC2E6"/>
                </a:solidFill>
              </a:rPr>
              <a:t>에 가중치를 부여하여 최종 예측 결과를 저장</a:t>
            </a:r>
            <a:endParaRPr lang="zh-CN" altLang="en-US" dirty="0">
              <a:solidFill>
                <a:srgbClr val="4EC2E6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A045B2-B5FD-16C7-1D86-00848891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20" y="3055957"/>
            <a:ext cx="7456965" cy="30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1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6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6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30" grpId="0"/>
      <p:bldP spid="13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2">
            <a:extLst>
              <a:ext uri="{FF2B5EF4-FFF2-40B4-BE49-F238E27FC236}">
                <a16:creationId xmlns:a16="http://schemas.microsoft.com/office/drawing/2014/main" id="{B10C92CB-246F-4CDE-8F6E-4536F64B58EC}"/>
              </a:ext>
            </a:extLst>
          </p:cNvPr>
          <p:cNvSpPr/>
          <p:nvPr/>
        </p:nvSpPr>
        <p:spPr>
          <a:xfrm>
            <a:off x="2452068" y="22415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B0B4C82F-C8F6-4BD5-999F-54463B15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0217" y="2352675"/>
            <a:ext cx="354180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PART0 5</a:t>
            </a:r>
            <a:endParaRPr lang="zh-CN" altLang="en-US" sz="6600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任意多边形 4">
            <a:extLst>
              <a:ext uri="{FF2B5EF4-FFF2-40B4-BE49-F238E27FC236}">
                <a16:creationId xmlns:a16="http://schemas.microsoft.com/office/drawing/2014/main" id="{B4D41440-FB6E-49F0-80BE-121E80FB8DFB}"/>
              </a:ext>
            </a:extLst>
          </p:cNvPr>
          <p:cNvSpPr/>
          <p:nvPr/>
        </p:nvSpPr>
        <p:spPr>
          <a:xfrm>
            <a:off x="2452068" y="42608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8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8084" y="3319424"/>
            <a:ext cx="15696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5400" dirty="0">
                <a:solidFill>
                  <a:srgbClr val="1C617E"/>
                </a:solidFill>
              </a:rPr>
              <a:t>소감</a:t>
            </a:r>
            <a:endParaRPr lang="zh-CN" altLang="en-US" sz="5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1E39D3-60B3-4CD2-BE1B-63F0B33D09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99198" y="-1"/>
            <a:ext cx="6464301" cy="6858001"/>
          </a:xfrm>
          <a:prstGeom prst="rect">
            <a:avLst/>
          </a:prstGeom>
        </p:spPr>
      </p:pic>
      <p:pic>
        <p:nvPicPr>
          <p:cNvPr id="13" name="图片 1">
            <a:extLst>
              <a:ext uri="{FF2B5EF4-FFF2-40B4-BE49-F238E27FC236}">
                <a16:creationId xmlns:a16="http://schemas.microsoft.com/office/drawing/2014/main" id="{5D2DCBA6-729F-1E11-6A78-66C49E29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6199"/>
            <a:ext cx="6017443" cy="13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6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63"/>
          <p:cNvSpPr>
            <a:spLocks noEditPoints="1"/>
          </p:cNvSpPr>
          <p:nvPr/>
        </p:nvSpPr>
        <p:spPr bwMode="auto">
          <a:xfrm>
            <a:off x="6690164" y="1706622"/>
            <a:ext cx="735013" cy="523875"/>
          </a:xfrm>
          <a:custGeom>
            <a:avLst/>
            <a:gdLst>
              <a:gd name="T0" fmla="*/ 112 w 284"/>
              <a:gd name="T1" fmla="*/ 0 h 201"/>
              <a:gd name="T2" fmla="*/ 35 w 284"/>
              <a:gd name="T3" fmla="*/ 77 h 201"/>
              <a:gd name="T4" fmla="*/ 35 w 284"/>
              <a:gd name="T5" fmla="*/ 78 h 201"/>
              <a:gd name="T6" fmla="*/ 0 w 284"/>
              <a:gd name="T7" fmla="*/ 136 h 201"/>
              <a:gd name="T8" fmla="*/ 65 w 284"/>
              <a:gd name="T9" fmla="*/ 201 h 201"/>
              <a:gd name="T10" fmla="*/ 65 w 284"/>
              <a:gd name="T11" fmla="*/ 201 h 201"/>
              <a:gd name="T12" fmla="*/ 222 w 284"/>
              <a:gd name="T13" fmla="*/ 201 h 201"/>
              <a:gd name="T14" fmla="*/ 225 w 284"/>
              <a:gd name="T15" fmla="*/ 201 h 201"/>
              <a:gd name="T16" fmla="*/ 284 w 284"/>
              <a:gd name="T17" fmla="*/ 142 h 201"/>
              <a:gd name="T18" fmla="*/ 247 w 284"/>
              <a:gd name="T19" fmla="*/ 86 h 201"/>
              <a:gd name="T20" fmla="*/ 248 w 284"/>
              <a:gd name="T21" fmla="*/ 77 h 201"/>
              <a:gd name="T22" fmla="*/ 207 w 284"/>
              <a:gd name="T23" fmla="*/ 35 h 201"/>
              <a:gd name="T24" fmla="*/ 182 w 284"/>
              <a:gd name="T25" fmla="*/ 43 h 201"/>
              <a:gd name="T26" fmla="*/ 112 w 284"/>
              <a:gd name="T27" fmla="*/ 0 h 201"/>
              <a:gd name="T28" fmla="*/ 142 w 284"/>
              <a:gd name="T29" fmla="*/ 59 h 201"/>
              <a:gd name="T30" fmla="*/ 183 w 284"/>
              <a:gd name="T31" fmla="*/ 75 h 201"/>
              <a:gd name="T32" fmla="*/ 201 w 284"/>
              <a:gd name="T33" fmla="*/ 59 h 201"/>
              <a:gd name="T34" fmla="*/ 201 w 284"/>
              <a:gd name="T35" fmla="*/ 106 h 201"/>
              <a:gd name="T36" fmla="*/ 200 w 284"/>
              <a:gd name="T37" fmla="*/ 106 h 201"/>
              <a:gd name="T38" fmla="*/ 181 w 284"/>
              <a:gd name="T39" fmla="*/ 106 h 201"/>
              <a:gd name="T40" fmla="*/ 153 w 284"/>
              <a:gd name="T41" fmla="*/ 106 h 201"/>
              <a:gd name="T42" fmla="*/ 171 w 284"/>
              <a:gd name="T43" fmla="*/ 89 h 201"/>
              <a:gd name="T44" fmla="*/ 142 w 284"/>
              <a:gd name="T45" fmla="*/ 77 h 201"/>
              <a:gd name="T46" fmla="*/ 103 w 284"/>
              <a:gd name="T47" fmla="*/ 106 h 201"/>
              <a:gd name="T48" fmla="*/ 84 w 284"/>
              <a:gd name="T49" fmla="*/ 106 h 201"/>
              <a:gd name="T50" fmla="*/ 142 w 284"/>
              <a:gd name="T51" fmla="*/ 59 h 201"/>
              <a:gd name="T52" fmla="*/ 82 w 284"/>
              <a:gd name="T53" fmla="*/ 130 h 201"/>
              <a:gd name="T54" fmla="*/ 84 w 284"/>
              <a:gd name="T55" fmla="*/ 130 h 201"/>
              <a:gd name="T56" fmla="*/ 102 w 284"/>
              <a:gd name="T57" fmla="*/ 130 h 201"/>
              <a:gd name="T58" fmla="*/ 130 w 284"/>
              <a:gd name="T59" fmla="*/ 130 h 201"/>
              <a:gd name="T60" fmla="*/ 113 w 284"/>
              <a:gd name="T61" fmla="*/ 146 h 201"/>
              <a:gd name="T62" fmla="*/ 141 w 284"/>
              <a:gd name="T63" fmla="*/ 158 h 201"/>
              <a:gd name="T64" fmla="*/ 180 w 284"/>
              <a:gd name="T65" fmla="*/ 130 h 201"/>
              <a:gd name="T66" fmla="*/ 200 w 284"/>
              <a:gd name="T67" fmla="*/ 130 h 201"/>
              <a:gd name="T68" fmla="*/ 142 w 284"/>
              <a:gd name="T69" fmla="*/ 177 h 201"/>
              <a:gd name="T70" fmla="*/ 100 w 284"/>
              <a:gd name="T71" fmla="*/ 160 h 201"/>
              <a:gd name="T72" fmla="*/ 82 w 284"/>
              <a:gd name="T73" fmla="*/ 177 h 201"/>
              <a:gd name="T74" fmla="*/ 82 w 284"/>
              <a:gd name="T75" fmla="*/ 13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1">
                <a:moveTo>
                  <a:pt x="112" y="0"/>
                </a:moveTo>
                <a:cubicBezTo>
                  <a:pt x="70" y="0"/>
                  <a:pt x="35" y="34"/>
                  <a:pt x="35" y="77"/>
                </a:cubicBezTo>
                <a:cubicBezTo>
                  <a:pt x="35" y="77"/>
                  <a:pt x="35" y="77"/>
                  <a:pt x="35" y="78"/>
                </a:cubicBezTo>
                <a:cubicBezTo>
                  <a:pt x="14" y="88"/>
                  <a:pt x="0" y="110"/>
                  <a:pt x="0" y="136"/>
                </a:cubicBezTo>
                <a:cubicBezTo>
                  <a:pt x="0" y="171"/>
                  <a:pt x="29" y="201"/>
                  <a:pt x="65" y="201"/>
                </a:cubicBezTo>
                <a:cubicBezTo>
                  <a:pt x="65" y="201"/>
                  <a:pt x="65" y="201"/>
                  <a:pt x="65" y="201"/>
                </a:cubicBezTo>
                <a:cubicBezTo>
                  <a:pt x="222" y="201"/>
                  <a:pt x="222" y="201"/>
                  <a:pt x="222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57" y="201"/>
                  <a:pt x="284" y="174"/>
                  <a:pt x="284" y="142"/>
                </a:cubicBezTo>
                <a:cubicBezTo>
                  <a:pt x="284" y="117"/>
                  <a:pt x="268" y="95"/>
                  <a:pt x="247" y="86"/>
                </a:cubicBezTo>
                <a:cubicBezTo>
                  <a:pt x="248" y="84"/>
                  <a:pt x="248" y="80"/>
                  <a:pt x="248" y="77"/>
                </a:cubicBezTo>
                <a:cubicBezTo>
                  <a:pt x="248" y="53"/>
                  <a:pt x="230" y="35"/>
                  <a:pt x="207" y="35"/>
                </a:cubicBezTo>
                <a:cubicBezTo>
                  <a:pt x="197" y="35"/>
                  <a:pt x="189" y="37"/>
                  <a:pt x="182" y="43"/>
                </a:cubicBezTo>
                <a:cubicBezTo>
                  <a:pt x="169" y="17"/>
                  <a:pt x="143" y="0"/>
                  <a:pt x="112" y="0"/>
                </a:cubicBezTo>
                <a:close/>
                <a:moveTo>
                  <a:pt x="142" y="59"/>
                </a:moveTo>
                <a:cubicBezTo>
                  <a:pt x="158" y="59"/>
                  <a:pt x="173" y="65"/>
                  <a:pt x="183" y="75"/>
                </a:cubicBezTo>
                <a:cubicBezTo>
                  <a:pt x="201" y="59"/>
                  <a:pt x="201" y="59"/>
                  <a:pt x="201" y="59"/>
                </a:cubicBezTo>
                <a:cubicBezTo>
                  <a:pt x="201" y="106"/>
                  <a:pt x="201" y="106"/>
                  <a:pt x="201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63" y="81"/>
                  <a:pt x="153" y="77"/>
                  <a:pt x="142" y="77"/>
                </a:cubicBezTo>
                <a:cubicBezTo>
                  <a:pt x="124" y="77"/>
                  <a:pt x="108" y="90"/>
                  <a:pt x="103" y="106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9" y="79"/>
                  <a:pt x="113" y="59"/>
                  <a:pt x="142" y="59"/>
                </a:cubicBezTo>
                <a:close/>
                <a:moveTo>
                  <a:pt x="82" y="130"/>
                </a:moveTo>
                <a:cubicBezTo>
                  <a:pt x="84" y="130"/>
                  <a:pt x="84" y="130"/>
                  <a:pt x="84" y="130"/>
                </a:cubicBezTo>
                <a:cubicBezTo>
                  <a:pt x="102" y="130"/>
                  <a:pt x="102" y="130"/>
                  <a:pt x="102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20" y="153"/>
                  <a:pt x="130" y="158"/>
                  <a:pt x="141" y="158"/>
                </a:cubicBezTo>
                <a:cubicBezTo>
                  <a:pt x="160" y="158"/>
                  <a:pt x="175" y="147"/>
                  <a:pt x="180" y="130"/>
                </a:cubicBezTo>
                <a:cubicBezTo>
                  <a:pt x="200" y="130"/>
                  <a:pt x="200" y="130"/>
                  <a:pt x="200" y="130"/>
                </a:cubicBezTo>
                <a:cubicBezTo>
                  <a:pt x="194" y="156"/>
                  <a:pt x="170" y="177"/>
                  <a:pt x="142" y="177"/>
                </a:cubicBezTo>
                <a:cubicBezTo>
                  <a:pt x="125" y="177"/>
                  <a:pt x="111" y="170"/>
                  <a:pt x="100" y="160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130"/>
                  <a:pt x="82" y="130"/>
                  <a:pt x="82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240936" y="1608763"/>
            <a:ext cx="646113" cy="646113"/>
          </a:xfrm>
          <a:custGeom>
            <a:avLst/>
            <a:gdLst>
              <a:gd name="T0" fmla="*/ 393 w 1905"/>
              <a:gd name="T1" fmla="*/ 1 h 1906"/>
              <a:gd name="T2" fmla="*/ 355 w 1905"/>
              <a:gd name="T3" fmla="*/ 9 h 1906"/>
              <a:gd name="T4" fmla="*/ 693 w 1905"/>
              <a:gd name="T5" fmla="*/ 348 h 1906"/>
              <a:gd name="T6" fmla="*/ 606 w 1905"/>
              <a:gd name="T7" fmla="*/ 607 h 1906"/>
              <a:gd name="T8" fmla="*/ 347 w 1905"/>
              <a:gd name="T9" fmla="*/ 694 h 1906"/>
              <a:gd name="T10" fmla="*/ 8 w 1905"/>
              <a:gd name="T11" fmla="*/ 356 h 1906"/>
              <a:gd name="T12" fmla="*/ 0 w 1905"/>
              <a:gd name="T13" fmla="*/ 434 h 1906"/>
              <a:gd name="T14" fmla="*/ 0 w 1905"/>
              <a:gd name="T15" fmla="*/ 450 h 1906"/>
              <a:gd name="T16" fmla="*/ 0 w 1905"/>
              <a:gd name="T17" fmla="*/ 477 h 1906"/>
              <a:gd name="T18" fmla="*/ 477 w 1905"/>
              <a:gd name="T19" fmla="*/ 954 h 1906"/>
              <a:gd name="T20" fmla="*/ 590 w 1905"/>
              <a:gd name="T21" fmla="*/ 937 h 1906"/>
              <a:gd name="T22" fmla="*/ 671 w 1905"/>
              <a:gd name="T23" fmla="*/ 1016 h 1906"/>
              <a:gd name="T24" fmla="*/ 606 w 1905"/>
              <a:gd name="T25" fmla="*/ 1127 h 1906"/>
              <a:gd name="T26" fmla="*/ 347 w 1905"/>
              <a:gd name="T27" fmla="*/ 1213 h 1906"/>
              <a:gd name="T28" fmla="*/ 44 w 1905"/>
              <a:gd name="T29" fmla="*/ 1516 h 1906"/>
              <a:gd name="T30" fmla="*/ 0 w 1905"/>
              <a:gd name="T31" fmla="*/ 1560 h 1906"/>
              <a:gd name="T32" fmla="*/ 347 w 1905"/>
              <a:gd name="T33" fmla="*/ 1906 h 1906"/>
              <a:gd name="T34" fmla="*/ 693 w 1905"/>
              <a:gd name="T35" fmla="*/ 1560 h 1906"/>
              <a:gd name="T36" fmla="*/ 688 w 1905"/>
              <a:gd name="T37" fmla="*/ 1527 h 1906"/>
              <a:gd name="T38" fmla="*/ 693 w 1905"/>
              <a:gd name="T39" fmla="*/ 1465 h 1906"/>
              <a:gd name="T40" fmla="*/ 717 w 1905"/>
              <a:gd name="T41" fmla="*/ 1397 h 1906"/>
              <a:gd name="T42" fmla="*/ 755 w 1905"/>
              <a:gd name="T43" fmla="*/ 1327 h 1906"/>
              <a:gd name="T44" fmla="*/ 761 w 1905"/>
              <a:gd name="T45" fmla="*/ 1322 h 1906"/>
              <a:gd name="T46" fmla="*/ 780 w 1905"/>
              <a:gd name="T47" fmla="*/ 1300 h 1906"/>
              <a:gd name="T48" fmla="*/ 831 w 1905"/>
              <a:gd name="T49" fmla="*/ 1259 h 1906"/>
              <a:gd name="T50" fmla="*/ 885 w 1905"/>
              <a:gd name="T51" fmla="*/ 1230 h 1906"/>
              <a:gd name="T52" fmla="*/ 955 w 1905"/>
              <a:gd name="T53" fmla="*/ 1300 h 1906"/>
              <a:gd name="T54" fmla="*/ 1126 w 1905"/>
              <a:gd name="T55" fmla="*/ 1473 h 1906"/>
              <a:gd name="T56" fmla="*/ 1386 w 1905"/>
              <a:gd name="T57" fmla="*/ 1733 h 1906"/>
              <a:gd name="T58" fmla="*/ 1559 w 1905"/>
              <a:gd name="T59" fmla="*/ 1803 h 1906"/>
              <a:gd name="T60" fmla="*/ 1800 w 1905"/>
              <a:gd name="T61" fmla="*/ 1560 h 1906"/>
              <a:gd name="T62" fmla="*/ 1732 w 1905"/>
              <a:gd name="T63" fmla="*/ 1387 h 1906"/>
              <a:gd name="T64" fmla="*/ 1729 w 1905"/>
              <a:gd name="T65" fmla="*/ 1378 h 1906"/>
              <a:gd name="T66" fmla="*/ 1472 w 1905"/>
              <a:gd name="T67" fmla="*/ 1127 h 1906"/>
              <a:gd name="T68" fmla="*/ 1172 w 1905"/>
              <a:gd name="T69" fmla="*/ 821 h 1906"/>
              <a:gd name="T70" fmla="*/ 1732 w 1905"/>
              <a:gd name="T71" fmla="*/ 261 h 1906"/>
              <a:gd name="T72" fmla="*/ 1775 w 1905"/>
              <a:gd name="T73" fmla="*/ 304 h 1906"/>
              <a:gd name="T74" fmla="*/ 1905 w 1905"/>
              <a:gd name="T75" fmla="*/ 88 h 1906"/>
              <a:gd name="T76" fmla="*/ 1819 w 1905"/>
              <a:gd name="T77" fmla="*/ 1 h 1906"/>
              <a:gd name="T78" fmla="*/ 1602 w 1905"/>
              <a:gd name="T79" fmla="*/ 131 h 1906"/>
              <a:gd name="T80" fmla="*/ 1645 w 1905"/>
              <a:gd name="T81" fmla="*/ 174 h 1906"/>
              <a:gd name="T82" fmla="*/ 1085 w 1905"/>
              <a:gd name="T83" fmla="*/ 735 h 1906"/>
              <a:gd name="T84" fmla="*/ 936 w 1905"/>
              <a:gd name="T85" fmla="*/ 591 h 1906"/>
              <a:gd name="T86" fmla="*/ 953 w 1905"/>
              <a:gd name="T87" fmla="*/ 477 h 1906"/>
              <a:gd name="T88" fmla="*/ 477 w 1905"/>
              <a:gd name="T89" fmla="*/ 1 h 1906"/>
              <a:gd name="T90" fmla="*/ 455 w 1905"/>
              <a:gd name="T91" fmla="*/ 1 h 1906"/>
              <a:gd name="T92" fmla="*/ 433 w 1905"/>
              <a:gd name="T93" fmla="*/ 1 h 1906"/>
              <a:gd name="T94" fmla="*/ 393 w 1905"/>
              <a:gd name="T95" fmla="*/ 1 h 1906"/>
              <a:gd name="T96" fmla="*/ 1559 w 1905"/>
              <a:gd name="T97" fmla="*/ 1430 h 1906"/>
              <a:gd name="T98" fmla="*/ 1689 w 1905"/>
              <a:gd name="T99" fmla="*/ 1560 h 1906"/>
              <a:gd name="T100" fmla="*/ 1559 w 1905"/>
              <a:gd name="T101" fmla="*/ 1690 h 1906"/>
              <a:gd name="T102" fmla="*/ 1429 w 1905"/>
              <a:gd name="T103" fmla="*/ 1560 h 1906"/>
              <a:gd name="T104" fmla="*/ 1559 w 1905"/>
              <a:gd name="T105" fmla="*/ 1430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05" h="1906">
                <a:moveTo>
                  <a:pt x="393" y="1"/>
                </a:moveTo>
                <a:cubicBezTo>
                  <a:pt x="380" y="2"/>
                  <a:pt x="368" y="5"/>
                  <a:pt x="355" y="9"/>
                </a:cubicBezTo>
                <a:cubicBezTo>
                  <a:pt x="693" y="348"/>
                  <a:pt x="693" y="348"/>
                  <a:pt x="693" y="348"/>
                </a:cubicBezTo>
                <a:cubicBezTo>
                  <a:pt x="606" y="607"/>
                  <a:pt x="606" y="607"/>
                  <a:pt x="606" y="607"/>
                </a:cubicBezTo>
                <a:cubicBezTo>
                  <a:pt x="347" y="694"/>
                  <a:pt x="347" y="694"/>
                  <a:pt x="347" y="694"/>
                </a:cubicBezTo>
                <a:cubicBezTo>
                  <a:pt x="8" y="356"/>
                  <a:pt x="8" y="356"/>
                  <a:pt x="8" y="356"/>
                </a:cubicBezTo>
                <a:cubicBezTo>
                  <a:pt x="4" y="382"/>
                  <a:pt x="0" y="400"/>
                  <a:pt x="0" y="434"/>
                </a:cubicBezTo>
                <a:cubicBezTo>
                  <a:pt x="0" y="434"/>
                  <a:pt x="0" y="442"/>
                  <a:pt x="0" y="450"/>
                </a:cubicBezTo>
                <a:cubicBezTo>
                  <a:pt x="0" y="459"/>
                  <a:pt x="0" y="469"/>
                  <a:pt x="0" y="477"/>
                </a:cubicBezTo>
                <a:cubicBezTo>
                  <a:pt x="0" y="737"/>
                  <a:pt x="214" y="954"/>
                  <a:pt x="477" y="954"/>
                </a:cubicBezTo>
                <a:cubicBezTo>
                  <a:pt x="516" y="954"/>
                  <a:pt x="553" y="946"/>
                  <a:pt x="590" y="937"/>
                </a:cubicBezTo>
                <a:cubicBezTo>
                  <a:pt x="671" y="1016"/>
                  <a:pt x="671" y="1016"/>
                  <a:pt x="671" y="1016"/>
                </a:cubicBezTo>
                <a:cubicBezTo>
                  <a:pt x="653" y="1060"/>
                  <a:pt x="629" y="1103"/>
                  <a:pt x="606" y="1127"/>
                </a:cubicBezTo>
                <a:cubicBezTo>
                  <a:pt x="556" y="1170"/>
                  <a:pt x="423" y="1239"/>
                  <a:pt x="347" y="1213"/>
                </a:cubicBezTo>
                <a:cubicBezTo>
                  <a:pt x="44" y="1516"/>
                  <a:pt x="44" y="1516"/>
                  <a:pt x="44" y="1516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347" y="1906"/>
                  <a:pt x="347" y="1906"/>
                  <a:pt x="347" y="1906"/>
                </a:cubicBezTo>
                <a:cubicBezTo>
                  <a:pt x="693" y="1560"/>
                  <a:pt x="693" y="1560"/>
                  <a:pt x="693" y="1560"/>
                </a:cubicBezTo>
                <a:cubicBezTo>
                  <a:pt x="690" y="1550"/>
                  <a:pt x="689" y="1538"/>
                  <a:pt x="688" y="1527"/>
                </a:cubicBezTo>
                <a:cubicBezTo>
                  <a:pt x="686" y="1508"/>
                  <a:pt x="688" y="1487"/>
                  <a:pt x="693" y="1465"/>
                </a:cubicBezTo>
                <a:cubicBezTo>
                  <a:pt x="698" y="1442"/>
                  <a:pt x="708" y="1419"/>
                  <a:pt x="717" y="1397"/>
                </a:cubicBezTo>
                <a:cubicBezTo>
                  <a:pt x="729" y="1371"/>
                  <a:pt x="741" y="1346"/>
                  <a:pt x="755" y="1327"/>
                </a:cubicBezTo>
                <a:cubicBezTo>
                  <a:pt x="757" y="1325"/>
                  <a:pt x="759" y="1324"/>
                  <a:pt x="761" y="1322"/>
                </a:cubicBezTo>
                <a:cubicBezTo>
                  <a:pt x="767" y="1314"/>
                  <a:pt x="773" y="1305"/>
                  <a:pt x="780" y="1300"/>
                </a:cubicBezTo>
                <a:cubicBezTo>
                  <a:pt x="792" y="1287"/>
                  <a:pt x="810" y="1273"/>
                  <a:pt x="831" y="1259"/>
                </a:cubicBezTo>
                <a:cubicBezTo>
                  <a:pt x="848" y="1249"/>
                  <a:pt x="866" y="1238"/>
                  <a:pt x="885" y="1230"/>
                </a:cubicBezTo>
                <a:cubicBezTo>
                  <a:pt x="955" y="1300"/>
                  <a:pt x="955" y="1300"/>
                  <a:pt x="955" y="1300"/>
                </a:cubicBezTo>
                <a:cubicBezTo>
                  <a:pt x="1126" y="1473"/>
                  <a:pt x="1126" y="1473"/>
                  <a:pt x="1126" y="1473"/>
                </a:cubicBezTo>
                <a:cubicBezTo>
                  <a:pt x="1386" y="1733"/>
                  <a:pt x="1386" y="1733"/>
                  <a:pt x="1386" y="1733"/>
                </a:cubicBezTo>
                <a:cubicBezTo>
                  <a:pt x="1429" y="1776"/>
                  <a:pt x="1491" y="1803"/>
                  <a:pt x="1559" y="1803"/>
                </a:cubicBezTo>
                <a:cubicBezTo>
                  <a:pt x="1692" y="1803"/>
                  <a:pt x="1800" y="1698"/>
                  <a:pt x="1800" y="1560"/>
                </a:cubicBezTo>
                <a:cubicBezTo>
                  <a:pt x="1800" y="1490"/>
                  <a:pt x="1774" y="1430"/>
                  <a:pt x="1732" y="1387"/>
                </a:cubicBezTo>
                <a:cubicBezTo>
                  <a:pt x="1729" y="1378"/>
                  <a:pt x="1729" y="1378"/>
                  <a:pt x="1729" y="1378"/>
                </a:cubicBezTo>
                <a:cubicBezTo>
                  <a:pt x="1472" y="1127"/>
                  <a:pt x="1472" y="1127"/>
                  <a:pt x="1472" y="1127"/>
                </a:cubicBezTo>
                <a:cubicBezTo>
                  <a:pt x="1172" y="821"/>
                  <a:pt x="1172" y="821"/>
                  <a:pt x="1172" y="821"/>
                </a:cubicBezTo>
                <a:cubicBezTo>
                  <a:pt x="1732" y="261"/>
                  <a:pt x="1732" y="261"/>
                  <a:pt x="1732" y="261"/>
                </a:cubicBezTo>
                <a:cubicBezTo>
                  <a:pt x="1775" y="304"/>
                  <a:pt x="1775" y="304"/>
                  <a:pt x="1775" y="304"/>
                </a:cubicBezTo>
                <a:cubicBezTo>
                  <a:pt x="1905" y="88"/>
                  <a:pt x="1905" y="88"/>
                  <a:pt x="1905" y="88"/>
                </a:cubicBezTo>
                <a:cubicBezTo>
                  <a:pt x="1819" y="1"/>
                  <a:pt x="1819" y="1"/>
                  <a:pt x="1819" y="1"/>
                </a:cubicBezTo>
                <a:cubicBezTo>
                  <a:pt x="1602" y="131"/>
                  <a:pt x="1602" y="131"/>
                  <a:pt x="1602" y="131"/>
                </a:cubicBezTo>
                <a:cubicBezTo>
                  <a:pt x="1645" y="174"/>
                  <a:pt x="1645" y="174"/>
                  <a:pt x="1645" y="174"/>
                </a:cubicBezTo>
                <a:cubicBezTo>
                  <a:pt x="1085" y="735"/>
                  <a:pt x="1085" y="735"/>
                  <a:pt x="1085" y="735"/>
                </a:cubicBezTo>
                <a:cubicBezTo>
                  <a:pt x="936" y="591"/>
                  <a:pt x="936" y="591"/>
                  <a:pt x="936" y="591"/>
                </a:cubicBezTo>
                <a:cubicBezTo>
                  <a:pt x="946" y="548"/>
                  <a:pt x="953" y="512"/>
                  <a:pt x="953" y="477"/>
                </a:cubicBezTo>
                <a:cubicBezTo>
                  <a:pt x="953" y="209"/>
                  <a:pt x="740" y="1"/>
                  <a:pt x="477" y="1"/>
                </a:cubicBezTo>
                <a:cubicBezTo>
                  <a:pt x="455" y="1"/>
                  <a:pt x="455" y="1"/>
                  <a:pt x="455" y="1"/>
                </a:cubicBezTo>
                <a:cubicBezTo>
                  <a:pt x="433" y="1"/>
                  <a:pt x="433" y="1"/>
                  <a:pt x="433" y="1"/>
                </a:cubicBezTo>
                <a:cubicBezTo>
                  <a:pt x="420" y="1"/>
                  <a:pt x="406" y="0"/>
                  <a:pt x="393" y="1"/>
                </a:cubicBezTo>
                <a:close/>
                <a:moveTo>
                  <a:pt x="1559" y="1430"/>
                </a:moveTo>
                <a:cubicBezTo>
                  <a:pt x="1630" y="1430"/>
                  <a:pt x="1689" y="1482"/>
                  <a:pt x="1689" y="1560"/>
                </a:cubicBezTo>
                <a:cubicBezTo>
                  <a:pt x="1689" y="1629"/>
                  <a:pt x="1630" y="1690"/>
                  <a:pt x="1559" y="1690"/>
                </a:cubicBezTo>
                <a:cubicBezTo>
                  <a:pt x="1487" y="1690"/>
                  <a:pt x="1429" y="1629"/>
                  <a:pt x="1429" y="1560"/>
                </a:cubicBezTo>
                <a:cubicBezTo>
                  <a:pt x="1429" y="1482"/>
                  <a:pt x="1487" y="1430"/>
                  <a:pt x="1559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584" y="3001791"/>
            <a:ext cx="220441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此处文字替换成具体容。此处文字成具体内容。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998472" y="1621257"/>
            <a:ext cx="230452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此处文字替换成具体内容。此处文字替换成具体内容。</a:t>
            </a:r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6867" y="344653"/>
            <a:ext cx="14157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800" dirty="0">
                <a:solidFill>
                  <a:srgbClr val="1C617E"/>
                </a:solidFill>
              </a:rPr>
              <a:t>소감</a:t>
            </a:r>
            <a:endParaRPr lang="zh-CN" altLang="en-US" sz="48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492370" y="43698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 5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B9A6C1-B33C-BF26-2D75-93F0D4E99899}"/>
              </a:ext>
            </a:extLst>
          </p:cNvPr>
          <p:cNvSpPr txBox="1"/>
          <p:nvPr/>
        </p:nvSpPr>
        <p:spPr>
          <a:xfrm>
            <a:off x="1336866" y="1491833"/>
            <a:ext cx="82489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C617E"/>
                </a:solidFill>
              </a:rPr>
              <a:t>모델링을 할 때 데이터와 </a:t>
            </a:r>
            <a:r>
              <a:rPr lang="ko-KR" altLang="en-US" dirty="0" err="1">
                <a:solidFill>
                  <a:srgbClr val="1C617E"/>
                </a:solidFill>
              </a:rPr>
              <a:t>머신러닝</a:t>
            </a:r>
            <a:r>
              <a:rPr lang="ko-KR" altLang="en-US" dirty="0">
                <a:solidFill>
                  <a:srgbClr val="1C617E"/>
                </a:solidFill>
              </a:rPr>
              <a:t> 알고리즘의 선택이 매우 중요하며</a:t>
            </a:r>
            <a:r>
              <a:rPr lang="en-US" altLang="ko-KR" dirty="0">
                <a:solidFill>
                  <a:srgbClr val="1C617E"/>
                </a:solidFill>
              </a:rPr>
              <a:t>, </a:t>
            </a:r>
            <a:r>
              <a:rPr lang="ko-KR" altLang="en-US" dirty="0">
                <a:solidFill>
                  <a:srgbClr val="1C617E"/>
                </a:solidFill>
              </a:rPr>
              <a:t>각각의 </a:t>
            </a:r>
            <a:r>
              <a:rPr lang="ko-KR" altLang="en-US" dirty="0" err="1">
                <a:solidFill>
                  <a:srgbClr val="1C617E"/>
                </a:solidFill>
              </a:rPr>
              <a:t>머신러닝</a:t>
            </a:r>
            <a:r>
              <a:rPr lang="ko-KR" altLang="en-US" dirty="0">
                <a:solidFill>
                  <a:srgbClr val="1C617E"/>
                </a:solidFill>
              </a:rPr>
              <a:t> 알고리즘 에는 장단점과 그것이 적합한 범위가 있으며</a:t>
            </a:r>
            <a:r>
              <a:rPr lang="en-US" altLang="ko-KR" dirty="0">
                <a:solidFill>
                  <a:srgbClr val="1C617E"/>
                </a:solidFill>
              </a:rPr>
              <a:t>, </a:t>
            </a:r>
            <a:r>
              <a:rPr lang="ko-KR" altLang="en-US" dirty="0">
                <a:solidFill>
                  <a:srgbClr val="1C617E"/>
                </a:solidFill>
              </a:rPr>
              <a:t>서로 다른 상황에 따라 </a:t>
            </a:r>
            <a:r>
              <a:rPr lang="ko-KR" altLang="en-US" dirty="0" err="1">
                <a:solidFill>
                  <a:srgbClr val="1C617E"/>
                </a:solidFill>
              </a:rPr>
              <a:t>최적의머신러닝</a:t>
            </a:r>
            <a:r>
              <a:rPr lang="ko-KR" altLang="en-US" dirty="0">
                <a:solidFill>
                  <a:srgbClr val="1C617E"/>
                </a:solidFill>
              </a:rPr>
              <a:t> 알고리즘을 선택하여 우수한 모델을 구축한다</a:t>
            </a:r>
            <a:r>
              <a:rPr lang="en-US" altLang="ko-KR" dirty="0">
                <a:solidFill>
                  <a:srgbClr val="1C617E"/>
                </a:solidFill>
              </a:rPr>
              <a:t>.</a:t>
            </a:r>
          </a:p>
          <a:p>
            <a:endParaRPr lang="en-US" altLang="zh-CN" dirty="0">
              <a:solidFill>
                <a:srgbClr val="1C617E"/>
              </a:solidFill>
            </a:endParaRPr>
          </a:p>
          <a:p>
            <a:r>
              <a:rPr lang="ko-KR" altLang="en-US" dirty="0">
                <a:solidFill>
                  <a:srgbClr val="1C617E"/>
                </a:solidFill>
              </a:rPr>
              <a:t>수학과 통계에 대한 지식이 부족하고 특히 일부 </a:t>
            </a:r>
            <a:r>
              <a:rPr lang="ko-KR" altLang="en-US" dirty="0" err="1">
                <a:solidFill>
                  <a:srgbClr val="1C617E"/>
                </a:solidFill>
              </a:rPr>
              <a:t>머신러닝</a:t>
            </a:r>
            <a:r>
              <a:rPr lang="ko-KR" altLang="en-US" dirty="0">
                <a:solidFill>
                  <a:srgbClr val="1C617E"/>
                </a:solidFill>
              </a:rPr>
              <a:t> 알고리즘 뒤에 있는 수학적 원리를 이해하기 어렵다는 것을 인식합니다</a:t>
            </a:r>
            <a:r>
              <a:rPr lang="en-US" altLang="ko-KR" dirty="0">
                <a:solidFill>
                  <a:srgbClr val="1C617E"/>
                </a:solidFill>
              </a:rPr>
              <a:t>.</a:t>
            </a:r>
            <a:r>
              <a:rPr lang="ko-KR" altLang="en-US" dirty="0">
                <a:solidFill>
                  <a:srgbClr val="1C617E"/>
                </a:solidFill>
              </a:rPr>
              <a:t>방학 동안 수학 지식을 잘 공부하여 </a:t>
            </a:r>
            <a:r>
              <a:rPr lang="ko-KR" altLang="en-US" dirty="0" err="1">
                <a:solidFill>
                  <a:srgbClr val="1C617E"/>
                </a:solidFill>
              </a:rPr>
              <a:t>머신러닝</a:t>
            </a:r>
            <a:r>
              <a:rPr lang="ko-KR" altLang="en-US" dirty="0">
                <a:solidFill>
                  <a:srgbClr val="1C617E"/>
                </a:solidFill>
              </a:rPr>
              <a:t> 알고리즘에 대한 자신의 이해를 높일 것이다</a:t>
            </a:r>
            <a:endParaRPr lang="zh-CN" altLang="en-US" dirty="0">
              <a:solidFill>
                <a:srgbClr val="1C617E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6C2DCC-A508-9A80-25E7-2CC3045FA270}"/>
              </a:ext>
            </a:extLst>
          </p:cNvPr>
          <p:cNvSpPr txBox="1"/>
          <p:nvPr/>
        </p:nvSpPr>
        <p:spPr>
          <a:xfrm>
            <a:off x="1436320" y="6014174"/>
            <a:ext cx="871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AI is about expressive systems that support model building; models are models of thinking, perception, and action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2BE9D1-C3CC-DA15-1955-38F781C0A8A2}"/>
              </a:ext>
            </a:extLst>
          </p:cNvPr>
          <p:cNvSpPr txBox="1"/>
          <p:nvPr/>
        </p:nvSpPr>
        <p:spPr>
          <a:xfrm>
            <a:off x="1436320" y="5617148"/>
            <a:ext cx="260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학문에는 끝이 없다</a:t>
            </a:r>
            <a:r>
              <a:rPr lang="en-US" altLang="ko-KR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7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6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6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6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/>
      <p:bldP spid="23" grpId="0"/>
      <p:bldP spid="13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7B4428-BB0A-4130-9B2F-620BF2812C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38538" y="-46144"/>
            <a:ext cx="6464301" cy="685800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C2748B5-7A47-4A99-9F45-367E78B25CEF}"/>
              </a:ext>
            </a:extLst>
          </p:cNvPr>
          <p:cNvSpPr/>
          <p:nvPr/>
        </p:nvSpPr>
        <p:spPr>
          <a:xfrm>
            <a:off x="2016976" y="2113904"/>
            <a:ext cx="41489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 algn="dist">
              <a:spcBef>
                <a:spcPct val="20000"/>
              </a:spcBef>
              <a:buClr>
                <a:schemeClr val="accent3"/>
              </a:buClr>
              <a:defRPr/>
            </a:pPr>
            <a:r>
              <a:rPr lang="ko-KR" altLang="en-US" sz="5400" dirty="0">
                <a:solidFill>
                  <a:srgbClr val="1C617E"/>
                </a:solidFill>
                <a:cs typeface="+mn-ea"/>
                <a:sym typeface="+mn-lt"/>
              </a:rPr>
              <a:t>감사합니다</a:t>
            </a:r>
            <a:r>
              <a:rPr lang="en-US" altLang="ko-KR" sz="5400" dirty="0">
                <a:solidFill>
                  <a:srgbClr val="1C617E"/>
                </a:solidFill>
                <a:cs typeface="+mn-ea"/>
                <a:sym typeface="+mn-lt"/>
              </a:rPr>
              <a:t>.</a:t>
            </a:r>
            <a:endParaRPr lang="en-US" altLang="zh-CN" sz="5400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27FE-0DF8-CC97-64A5-31CB29A7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9139"/>
            <a:ext cx="6017443" cy="157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590E31B-17B3-48CC-AB18-433BD4DBF2B6}"/>
              </a:ext>
            </a:extLst>
          </p:cNvPr>
          <p:cNvSpPr/>
          <p:nvPr/>
        </p:nvSpPr>
        <p:spPr>
          <a:xfrm>
            <a:off x="1316641" y="256354"/>
            <a:ext cx="18085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1C617E"/>
                </a:solidFill>
                <a:cs typeface="+mn-ea"/>
                <a:sym typeface="+mn-lt"/>
              </a:rPr>
              <a:t>데이터 설명</a:t>
            </a:r>
            <a:endParaRPr lang="en-US" altLang="zh-CN" sz="24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1636B8-AE24-4F19-BD4C-609A77F0F0C5}"/>
              </a:ext>
            </a:extLst>
          </p:cNvPr>
          <p:cNvSpPr txBox="1"/>
          <p:nvPr/>
        </p:nvSpPr>
        <p:spPr>
          <a:xfrm>
            <a:off x="9827552" y="4829309"/>
            <a:ext cx="1786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SUBTITLE 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163334F-40F8-6338-58C7-23998ABD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4" y="1179685"/>
            <a:ext cx="2931634" cy="1327846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E9B18F5-D1F1-726E-FE9C-81B8FD3DFE13}"/>
              </a:ext>
            </a:extLst>
          </p:cNvPr>
          <p:cNvSpPr txBox="1"/>
          <p:nvPr/>
        </p:nvSpPr>
        <p:spPr>
          <a:xfrm>
            <a:off x="30606" y="2801654"/>
            <a:ext cx="2931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train.csv –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NanumBarunGothic"/>
              </a:rPr>
              <a:t>학습모델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test.csv -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NanumBarunGothic"/>
              </a:rPr>
              <a:t>테스트모델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sampleSubmission.csv - </a:t>
            </a:r>
            <a:r>
              <a:rPr lang="ko-KR" altLang="en-US" dirty="0"/>
              <a:t>올바른 형식의 샘플 제출 파일</a:t>
            </a:r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3003AE4-0DA1-1776-7D54-F3C81F018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636" y="718019"/>
            <a:ext cx="8812469" cy="2150407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4FB833A-AE86-10A4-6CDE-FFB54241ADF1}"/>
              </a:ext>
            </a:extLst>
          </p:cNvPr>
          <p:cNvSpPr txBox="1"/>
          <p:nvPr/>
        </p:nvSpPr>
        <p:spPr>
          <a:xfrm>
            <a:off x="3125149" y="3000660"/>
            <a:ext cx="622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Datetime</a:t>
            </a:r>
            <a:r>
              <a:rPr lang="en-US" altLang="ko-KR" dirty="0"/>
              <a:t> </a:t>
            </a:r>
            <a:r>
              <a:rPr lang="ko-KR" altLang="en-US" dirty="0"/>
              <a:t>날짜</a:t>
            </a:r>
            <a:r>
              <a:rPr lang="en-US" altLang="ko-KR" dirty="0"/>
              <a:t>-</a:t>
            </a:r>
            <a:r>
              <a:rPr lang="ko-KR" altLang="en-US" dirty="0"/>
              <a:t>시간별 날짜 데이터</a:t>
            </a:r>
          </a:p>
          <a:p>
            <a:r>
              <a:rPr lang="en-US" altLang="ko-KR" dirty="0"/>
              <a:t>Season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계절</a:t>
            </a:r>
            <a:r>
              <a:rPr lang="en-US" altLang="ko-KR" dirty="0"/>
              <a:t>- 1 = </a:t>
            </a:r>
            <a:r>
              <a:rPr lang="ko-KR" altLang="en-US" dirty="0"/>
              <a:t>봄</a:t>
            </a:r>
            <a:r>
              <a:rPr lang="en-US" altLang="ko-KR" dirty="0"/>
              <a:t>, 2 = </a:t>
            </a:r>
            <a:r>
              <a:rPr lang="ko-KR" altLang="en-US" dirty="0"/>
              <a:t>여름</a:t>
            </a:r>
            <a:r>
              <a:rPr lang="en-US" altLang="ko-KR" dirty="0"/>
              <a:t>, 3 = </a:t>
            </a:r>
            <a:r>
              <a:rPr lang="ko-KR" altLang="en-US" dirty="0"/>
              <a:t>가을</a:t>
            </a:r>
            <a:r>
              <a:rPr lang="en-US" altLang="ko-KR" dirty="0"/>
              <a:t>, 4 = </a:t>
            </a:r>
            <a:r>
              <a:rPr lang="ko-KR" altLang="en-US" dirty="0"/>
              <a:t>겨울</a:t>
            </a:r>
          </a:p>
          <a:p>
            <a:r>
              <a:rPr lang="en-US" altLang="ko-KR" dirty="0"/>
              <a:t>holiday</a:t>
            </a:r>
            <a:r>
              <a:rPr lang="ko-KR" altLang="en-US" dirty="0"/>
              <a:t> </a:t>
            </a:r>
            <a:r>
              <a:rPr lang="en-US" altLang="ko-KR" dirty="0"/>
              <a:t>-  1=</a:t>
            </a:r>
            <a:r>
              <a:rPr lang="ko-KR" altLang="en-US" dirty="0"/>
              <a:t>휴일 </a:t>
            </a:r>
            <a:r>
              <a:rPr lang="en-US" altLang="ko-KR" dirty="0"/>
              <a:t>, 0=</a:t>
            </a:r>
            <a:r>
              <a:rPr lang="ko-KR" altLang="en-US" dirty="0"/>
              <a:t>비공휴일</a:t>
            </a:r>
          </a:p>
          <a:p>
            <a:r>
              <a:rPr lang="en-US" altLang="ko-KR" dirty="0" err="1"/>
              <a:t>Workingday</a:t>
            </a:r>
            <a:r>
              <a:rPr lang="en-US" altLang="ko-KR" dirty="0"/>
              <a:t> - 1 = </a:t>
            </a:r>
            <a:r>
              <a:rPr lang="ko-KR" altLang="en-US" dirty="0"/>
              <a:t>근무일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0 = </a:t>
            </a:r>
            <a:r>
              <a:rPr lang="ko-KR" altLang="en-US" dirty="0"/>
              <a:t>주말</a:t>
            </a:r>
          </a:p>
          <a:p>
            <a:r>
              <a:rPr lang="en-US" altLang="ko-KR" dirty="0"/>
              <a:t>Weather </a:t>
            </a:r>
            <a:r>
              <a:rPr lang="ko-KR" altLang="en-US" dirty="0"/>
              <a:t>날씨</a:t>
            </a:r>
            <a:r>
              <a:rPr lang="en-US" altLang="ko-KR" dirty="0"/>
              <a:t>- 1: </a:t>
            </a:r>
            <a:r>
              <a:rPr lang="ko-KR" altLang="en-US" dirty="0"/>
              <a:t>맑음</a:t>
            </a:r>
            <a:r>
              <a:rPr lang="en-US" altLang="ko-KR" dirty="0"/>
              <a:t>, </a:t>
            </a:r>
            <a:r>
              <a:rPr lang="ko-KR" altLang="en-US" dirty="0"/>
              <a:t>약간의 구름</a:t>
            </a:r>
            <a:r>
              <a:rPr lang="en-US" altLang="ko-KR" dirty="0"/>
              <a:t>, </a:t>
            </a:r>
            <a:r>
              <a:rPr lang="ko-KR" altLang="en-US" dirty="0"/>
              <a:t>부분적으로 흐림</a:t>
            </a:r>
            <a:r>
              <a:rPr lang="en-US" altLang="ko-KR" dirty="0"/>
              <a:t>, </a:t>
            </a:r>
            <a:r>
              <a:rPr lang="ko-KR" altLang="en-US" dirty="0"/>
              <a:t>부분적으로 흐림</a:t>
            </a:r>
          </a:p>
          <a:p>
            <a:r>
              <a:rPr lang="en-US" altLang="ko-KR" dirty="0"/>
              <a:t>2: </a:t>
            </a:r>
            <a:r>
              <a:rPr lang="ko-KR" altLang="en-US" dirty="0"/>
              <a:t>안개 </a:t>
            </a:r>
            <a:r>
              <a:rPr lang="en-US" altLang="ko-KR" dirty="0"/>
              <a:t>+ </a:t>
            </a:r>
            <a:r>
              <a:rPr lang="ko-KR" altLang="en-US" dirty="0"/>
              <a:t>흐림</a:t>
            </a:r>
            <a:r>
              <a:rPr lang="en-US" altLang="ko-KR" dirty="0"/>
              <a:t>, </a:t>
            </a:r>
            <a:r>
              <a:rPr lang="ko-KR" altLang="en-US" dirty="0"/>
              <a:t>안개 </a:t>
            </a:r>
            <a:r>
              <a:rPr lang="en-US" altLang="ko-KR" dirty="0"/>
              <a:t>+ </a:t>
            </a:r>
            <a:r>
              <a:rPr lang="ko-KR" altLang="en-US" dirty="0"/>
              <a:t>부서진 구름</a:t>
            </a:r>
            <a:r>
              <a:rPr lang="en-US" altLang="ko-KR" dirty="0"/>
              <a:t>, </a:t>
            </a:r>
            <a:r>
              <a:rPr lang="ko-KR" altLang="en-US" dirty="0"/>
              <a:t>안개 </a:t>
            </a:r>
            <a:r>
              <a:rPr lang="en-US" altLang="ko-KR" dirty="0"/>
              <a:t>+ </a:t>
            </a:r>
            <a:r>
              <a:rPr lang="ko-KR" altLang="en-US" dirty="0"/>
              <a:t>약간의 구름</a:t>
            </a:r>
            <a:r>
              <a:rPr lang="en-US" altLang="ko-KR" dirty="0"/>
              <a:t>, </a:t>
            </a:r>
            <a:r>
              <a:rPr lang="ko-KR" altLang="en-US" dirty="0"/>
              <a:t>안개</a:t>
            </a:r>
          </a:p>
          <a:p>
            <a:r>
              <a:rPr lang="en-US" altLang="ko-KR" dirty="0"/>
              <a:t>3: </a:t>
            </a:r>
            <a:r>
              <a:rPr lang="ko-KR" altLang="en-US" dirty="0"/>
              <a:t>약한 눈</a:t>
            </a:r>
            <a:r>
              <a:rPr lang="en-US" altLang="ko-KR" dirty="0"/>
              <a:t>, </a:t>
            </a:r>
            <a:r>
              <a:rPr lang="ko-KR" altLang="en-US" dirty="0"/>
              <a:t>약한 비 </a:t>
            </a:r>
            <a:r>
              <a:rPr lang="en-US" altLang="ko-KR" dirty="0"/>
              <a:t>+ </a:t>
            </a:r>
            <a:r>
              <a:rPr lang="ko-KR" altLang="en-US" dirty="0"/>
              <a:t>뇌우 </a:t>
            </a:r>
            <a:r>
              <a:rPr lang="en-US" altLang="ko-KR" dirty="0"/>
              <a:t>+ </a:t>
            </a:r>
            <a:r>
              <a:rPr lang="ko-KR" altLang="en-US" dirty="0"/>
              <a:t>흩어진 구름</a:t>
            </a:r>
            <a:r>
              <a:rPr lang="en-US" altLang="ko-KR" dirty="0"/>
              <a:t>, </a:t>
            </a:r>
            <a:r>
              <a:rPr lang="ko-KR" altLang="en-US" dirty="0"/>
              <a:t>약한 비 </a:t>
            </a:r>
            <a:r>
              <a:rPr lang="en-US" altLang="ko-KR" dirty="0"/>
              <a:t>+ </a:t>
            </a:r>
            <a:r>
              <a:rPr lang="ko-KR" altLang="en-US" dirty="0"/>
              <a:t>흩어진 구름</a:t>
            </a:r>
          </a:p>
          <a:p>
            <a:r>
              <a:rPr lang="en-US" altLang="ko-KR" dirty="0"/>
              <a:t>4: </a:t>
            </a:r>
            <a:r>
              <a:rPr lang="ko-KR" altLang="en-US" dirty="0"/>
              <a:t>폭우 </a:t>
            </a:r>
            <a:r>
              <a:rPr lang="en-US" altLang="ko-KR" dirty="0"/>
              <a:t>+ </a:t>
            </a:r>
            <a:r>
              <a:rPr lang="ko-KR" altLang="en-US" dirty="0"/>
              <a:t>얼음 팔레트 </a:t>
            </a:r>
            <a:r>
              <a:rPr lang="en-US" altLang="ko-KR" dirty="0"/>
              <a:t>+ </a:t>
            </a:r>
            <a:r>
              <a:rPr lang="ko-KR" altLang="en-US" dirty="0"/>
              <a:t>뇌우 </a:t>
            </a:r>
            <a:r>
              <a:rPr lang="en-US" altLang="ko-KR" dirty="0"/>
              <a:t>+ </a:t>
            </a:r>
            <a:r>
              <a:rPr lang="ko-KR" altLang="en-US" dirty="0"/>
              <a:t>안개</a:t>
            </a:r>
            <a:r>
              <a:rPr lang="en-US" altLang="ko-KR" dirty="0"/>
              <a:t>, </a:t>
            </a:r>
            <a:r>
              <a:rPr lang="ko-KR" altLang="en-US" dirty="0"/>
              <a:t>눈 </a:t>
            </a:r>
            <a:r>
              <a:rPr lang="en-US" altLang="ko-KR" dirty="0"/>
              <a:t>+ </a:t>
            </a:r>
            <a:r>
              <a:rPr lang="ko-KR" altLang="en-US" dirty="0"/>
              <a:t>안개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FFF23F-121C-6568-C94C-960958934CF4}"/>
              </a:ext>
            </a:extLst>
          </p:cNvPr>
          <p:cNvSpPr txBox="1"/>
          <p:nvPr/>
        </p:nvSpPr>
        <p:spPr>
          <a:xfrm>
            <a:off x="9341329" y="2868426"/>
            <a:ext cx="24302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temp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실제온도</a:t>
            </a:r>
          </a:p>
          <a:p>
            <a:r>
              <a:rPr lang="en-US" altLang="ko-KR" dirty="0" err="1"/>
              <a:t>atemp</a:t>
            </a:r>
            <a:r>
              <a:rPr lang="en-US" altLang="ko-KR" dirty="0"/>
              <a:t> -</a:t>
            </a:r>
            <a:r>
              <a:rPr lang="ko-KR" altLang="en-US" dirty="0"/>
              <a:t>체감 온도</a:t>
            </a:r>
          </a:p>
          <a:p>
            <a:r>
              <a:rPr lang="en-US" altLang="ko-KR" dirty="0"/>
              <a:t>humidity- </a:t>
            </a:r>
            <a:r>
              <a:rPr lang="ko-KR" altLang="en-US" dirty="0"/>
              <a:t>상대 습도</a:t>
            </a:r>
          </a:p>
          <a:p>
            <a:r>
              <a:rPr lang="en-US" altLang="ko-KR" dirty="0"/>
              <a:t>windspeed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풍속</a:t>
            </a:r>
          </a:p>
          <a:p>
            <a:r>
              <a:rPr lang="en-US" altLang="ko-KR" dirty="0"/>
              <a:t>casual - </a:t>
            </a:r>
            <a:r>
              <a:rPr lang="ko-KR" altLang="en-US" dirty="0"/>
              <a:t>시작된 미등록 사용자 대여 수</a:t>
            </a:r>
          </a:p>
          <a:p>
            <a:r>
              <a:rPr lang="en-US" altLang="ko-KR" dirty="0"/>
              <a:t>registered - </a:t>
            </a:r>
            <a:r>
              <a:rPr lang="ko-KR" altLang="en-US" dirty="0"/>
              <a:t>시작된 등록된 사용자 대여 수</a:t>
            </a:r>
          </a:p>
          <a:p>
            <a:r>
              <a:rPr lang="en-US" altLang="ko-KR" dirty="0"/>
              <a:t>count –</a:t>
            </a:r>
            <a:r>
              <a:rPr lang="ko-KR" altLang="en-US" dirty="0"/>
              <a:t>시간당 총 대여 인수</a:t>
            </a:r>
            <a:r>
              <a:rPr lang="en-US" altLang="ko-KR" dirty="0"/>
              <a:t>.</a:t>
            </a:r>
          </a:p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0292" y="478626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C617E"/>
                </a:solidFill>
              </a:rPr>
              <a:t>2.1</a:t>
            </a:r>
            <a:endParaRPr lang="ko-KR" altLang="en-US" dirty="0">
              <a:solidFill>
                <a:srgbClr val="1C61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2">
            <a:extLst>
              <a:ext uri="{FF2B5EF4-FFF2-40B4-BE49-F238E27FC236}">
                <a16:creationId xmlns:a16="http://schemas.microsoft.com/office/drawing/2014/main" id="{B10C92CB-246F-4CDE-8F6E-4536F64B58EC}"/>
              </a:ext>
            </a:extLst>
          </p:cNvPr>
          <p:cNvSpPr/>
          <p:nvPr/>
        </p:nvSpPr>
        <p:spPr>
          <a:xfrm>
            <a:off x="2452068" y="22415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B0B4C82F-C8F6-4BD5-999F-54463B15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037" y="2352675"/>
            <a:ext cx="33061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dirty="0">
                <a:solidFill>
                  <a:srgbClr val="1C617E"/>
                </a:solidFill>
                <a:latin typeface="+mn-lt"/>
                <a:ea typeface="+mn-ea"/>
                <a:cs typeface="+mn-ea"/>
                <a:sym typeface="+mn-lt"/>
              </a:rPr>
              <a:t>PART03</a:t>
            </a:r>
            <a:endParaRPr lang="zh-CN" altLang="en-US" sz="6600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任意多边形 4">
            <a:extLst>
              <a:ext uri="{FF2B5EF4-FFF2-40B4-BE49-F238E27FC236}">
                <a16:creationId xmlns:a16="http://schemas.microsoft.com/office/drawing/2014/main" id="{B4D41440-FB6E-49F0-80BE-121E80FB8DFB}"/>
              </a:ext>
            </a:extLst>
          </p:cNvPr>
          <p:cNvSpPr/>
          <p:nvPr/>
        </p:nvSpPr>
        <p:spPr>
          <a:xfrm>
            <a:off x="2452068" y="42608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  <a:cs typeface="+mn-ea"/>
              <a:sym typeface="+mn-lt"/>
            </a:endParaRPr>
          </a:p>
        </p:txBody>
      </p:sp>
      <p:sp>
        <p:nvSpPr>
          <p:cNvPr id="8" name="文本框 66">
            <a:extLst>
              <a:ext uri="{FF2B5EF4-FFF2-40B4-BE49-F238E27FC236}">
                <a16:creationId xmlns:a16="http://schemas.microsoft.com/office/drawing/2014/main" id="{4104ECB6-8550-4862-ACD5-027828D9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8057" y="3353971"/>
            <a:ext cx="256993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4400" dirty="0">
                <a:solidFill>
                  <a:srgbClr val="1C617E"/>
                </a:solidFill>
                <a:sym typeface="+mn-lt"/>
              </a:rPr>
              <a:t>코드 구현</a:t>
            </a:r>
            <a:endParaRPr lang="zh-CN" altLang="en-US" sz="4400" dirty="0">
              <a:solidFill>
                <a:srgbClr val="1C617E"/>
              </a:solidFill>
              <a:sym typeface="+mn-lt"/>
            </a:endParaRPr>
          </a:p>
          <a:p>
            <a:pPr algn="ctr"/>
            <a:endParaRPr lang="zh-CN" altLang="en-US" sz="4400" b="1" dirty="0">
              <a:solidFill>
                <a:srgbClr val="1C617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1E39D3-60B3-4CD2-BE1B-63F0B33D09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66704" y="-1"/>
            <a:ext cx="6464301" cy="68580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2DCBA6-729F-1E11-6A78-66C49E29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2757"/>
            <a:ext cx="6017443" cy="13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80046" y="77715"/>
            <a:ext cx="35445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 </a:t>
            </a:r>
          </a:p>
          <a:p>
            <a:r>
              <a:rPr lang="ko-KR" altLang="en-US" sz="2400" b="1" dirty="0">
                <a:solidFill>
                  <a:srgbClr val="1C617E"/>
                </a:solidFill>
                <a:cs typeface="+mn-ea"/>
                <a:sym typeface="+mn-lt"/>
              </a:rPr>
              <a:t>사용한  라이브러리</a:t>
            </a:r>
            <a:endParaRPr lang="en-US" altLang="zh-CN" sz="2400" b="1" dirty="0">
              <a:solidFill>
                <a:srgbClr val="1C617E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1DC98F-B365-AE0D-5658-E075A5AE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" y="1231878"/>
            <a:ext cx="6032585" cy="55143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0083EA-9485-7741-9FB8-E09F6A70A1A9}"/>
              </a:ext>
            </a:extLst>
          </p:cNvPr>
          <p:cNvSpPr txBox="1"/>
          <p:nvPr/>
        </p:nvSpPr>
        <p:spPr>
          <a:xfrm>
            <a:off x="6388526" y="862546"/>
            <a:ext cx="245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C617E"/>
                </a:solidFill>
              </a:rPr>
              <a:t>데이터 처리</a:t>
            </a:r>
            <a:r>
              <a:rPr lang="zh-CN" altLang="en-US" dirty="0"/>
              <a:t>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56972F0-6EE7-2E1F-15E9-7B38CF1F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4881"/>
            <a:ext cx="1977747" cy="9415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9AD4A7-D612-0057-7603-24CA6E87A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423" y="1546391"/>
            <a:ext cx="1822084" cy="6985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3FD195-7F27-2350-7FDE-AEC583B6B398}"/>
              </a:ext>
            </a:extLst>
          </p:cNvPr>
          <p:cNvSpPr txBox="1"/>
          <p:nvPr/>
        </p:nvSpPr>
        <p:spPr>
          <a:xfrm>
            <a:off x="6108545" y="3221339"/>
            <a:ext cx="327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C617E"/>
                </a:solidFill>
              </a:rPr>
              <a:t>데이터 시각화</a:t>
            </a:r>
            <a:r>
              <a:rPr lang="zh-CN" altLang="en-US" dirty="0">
                <a:solidFill>
                  <a:srgbClr val="1C617E"/>
                </a:solidFill>
              </a:rPr>
              <a:t>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4F6B19-99BF-1D37-F642-10C257DD2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86475"/>
            <a:ext cx="2919125" cy="6064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310F490-E2CB-FA66-A885-D22F266A1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163" y="3726851"/>
            <a:ext cx="2853085" cy="72568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E00B72-B077-040E-5FDC-615C578DBBF0}"/>
              </a:ext>
            </a:extLst>
          </p:cNvPr>
          <p:cNvSpPr txBox="1"/>
          <p:nvPr/>
        </p:nvSpPr>
        <p:spPr>
          <a:xfrm>
            <a:off x="6108545" y="4665278"/>
            <a:ext cx="3930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C617E"/>
                </a:solidFill>
              </a:rPr>
              <a:t>분석 데이터를 시각화하고 가독성을 높이는 역할</a:t>
            </a:r>
            <a:endParaRPr lang="zh-CN" altLang="en-US" dirty="0">
              <a:solidFill>
                <a:srgbClr val="1C617E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6AFC48-70D6-99E2-C640-C49E6EB5BCD2}"/>
              </a:ext>
            </a:extLst>
          </p:cNvPr>
          <p:cNvSpPr txBox="1"/>
          <p:nvPr/>
        </p:nvSpPr>
        <p:spPr>
          <a:xfrm>
            <a:off x="583007" y="493214"/>
            <a:ext cx="65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C617E"/>
                </a:solidFill>
              </a:rPr>
              <a:t>3.1</a:t>
            </a:r>
            <a:endParaRPr lang="zh-CN" altLang="en-US" dirty="0">
              <a:solidFill>
                <a:srgbClr val="1C61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46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1"/>
          <p:cNvSpPr/>
          <p:nvPr/>
        </p:nvSpPr>
        <p:spPr bwMode="auto">
          <a:xfrm>
            <a:off x="5180193" y="3010444"/>
            <a:ext cx="1719347" cy="1497041"/>
          </a:xfrm>
          <a:custGeom>
            <a:avLst/>
            <a:gdLst>
              <a:gd name="T0" fmla="*/ 152 w 611"/>
              <a:gd name="T1" fmla="*/ 532 h 532"/>
              <a:gd name="T2" fmla="*/ 0 w 611"/>
              <a:gd name="T3" fmla="*/ 266 h 532"/>
              <a:gd name="T4" fmla="*/ 152 w 611"/>
              <a:gd name="T5" fmla="*/ 0 h 532"/>
              <a:gd name="T6" fmla="*/ 459 w 611"/>
              <a:gd name="T7" fmla="*/ 0 h 532"/>
              <a:gd name="T8" fmla="*/ 611 w 611"/>
              <a:gd name="T9" fmla="*/ 266 h 532"/>
              <a:gd name="T10" fmla="*/ 459 w 611"/>
              <a:gd name="T11" fmla="*/ 532 h 532"/>
              <a:gd name="T12" fmla="*/ 152 w 611"/>
              <a:gd name="T13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1" h="532">
                <a:moveTo>
                  <a:pt x="152" y="532"/>
                </a:moveTo>
                <a:lnTo>
                  <a:pt x="0" y="266"/>
                </a:lnTo>
                <a:lnTo>
                  <a:pt x="152" y="0"/>
                </a:lnTo>
                <a:lnTo>
                  <a:pt x="459" y="0"/>
                </a:lnTo>
                <a:lnTo>
                  <a:pt x="611" y="266"/>
                </a:lnTo>
                <a:lnTo>
                  <a:pt x="459" y="532"/>
                </a:lnTo>
                <a:lnTo>
                  <a:pt x="152" y="5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4A99EE6-CB9B-4988-82B8-A4494D47A3B1}"/>
              </a:ext>
            </a:extLst>
          </p:cNvPr>
          <p:cNvSpPr txBox="1"/>
          <p:nvPr/>
        </p:nvSpPr>
        <p:spPr>
          <a:xfrm>
            <a:off x="1186962" y="415324"/>
            <a:ext cx="2079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ko-KR" altLang="en-US" sz="2800" b="1" dirty="0">
                <a:latin typeface="+mn-lt"/>
                <a:ea typeface="+mn-ea"/>
                <a:cs typeface="+mn-ea"/>
                <a:sym typeface="+mn-lt"/>
              </a:rPr>
              <a:t>데이터 읽기</a:t>
            </a:r>
            <a:endParaRPr lang="en-US" altLang="zh-CN" sz="28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6D010-06A1-0647-11AD-0DDA2EA1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9" y="1011806"/>
            <a:ext cx="9119912" cy="23451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82C818-D788-0F5D-95FE-D02C1C9B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96" y="3503499"/>
            <a:ext cx="4931497" cy="32582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485B4A-3872-0A50-D728-4383D755A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02" y="4249071"/>
            <a:ext cx="6936098" cy="277108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07F037A-6D3D-65C4-41DB-F077A9218299}"/>
              </a:ext>
            </a:extLst>
          </p:cNvPr>
          <p:cNvSpPr txBox="1"/>
          <p:nvPr/>
        </p:nvSpPr>
        <p:spPr>
          <a:xfrm>
            <a:off x="7175879" y="4045820"/>
            <a:ext cx="5091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EC2E6"/>
                </a:solidFill>
              </a:rPr>
              <a:t>Info</a:t>
            </a:r>
            <a:r>
              <a:rPr lang="zh-CN" altLang="en-US" dirty="0">
                <a:solidFill>
                  <a:srgbClr val="4EC2E6"/>
                </a:solidFill>
              </a:rPr>
              <a:t>（）：</a:t>
            </a:r>
            <a:r>
              <a:rPr lang="ko-KR" altLang="en-US" dirty="0">
                <a:solidFill>
                  <a:srgbClr val="4EC2E6"/>
                </a:solidFill>
              </a:rPr>
              <a:t>샘플 데이터에 대한 정보 개요 제공</a:t>
            </a:r>
            <a:r>
              <a:rPr lang="en-US" altLang="ko-KR" dirty="0">
                <a:solidFill>
                  <a:srgbClr val="4EC2E6"/>
                </a:solidFill>
              </a:rPr>
              <a:t>: </a:t>
            </a:r>
            <a:r>
              <a:rPr lang="ko-KR" altLang="en-US" dirty="0">
                <a:solidFill>
                  <a:srgbClr val="4EC2E6"/>
                </a:solidFill>
              </a:rPr>
              <a:t>행 수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열 수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열 색인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열 </a:t>
            </a:r>
            <a:r>
              <a:rPr lang="en-US" altLang="ko-KR" dirty="0">
                <a:solidFill>
                  <a:srgbClr val="4EC2E6"/>
                </a:solidFill>
              </a:rPr>
              <a:t>null</a:t>
            </a:r>
            <a:r>
              <a:rPr lang="ko-KR" altLang="en-US" dirty="0">
                <a:solidFill>
                  <a:srgbClr val="4EC2E6"/>
                </a:solidFill>
              </a:rPr>
              <a:t>이 아닌 개수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열 유형</a:t>
            </a:r>
            <a:r>
              <a:rPr lang="en-US" altLang="ko-KR" dirty="0">
                <a:solidFill>
                  <a:srgbClr val="4EC2E6"/>
                </a:solidFill>
              </a:rPr>
              <a:t>, </a:t>
            </a:r>
            <a:r>
              <a:rPr lang="ko-KR" altLang="en-US" dirty="0">
                <a:solidFill>
                  <a:srgbClr val="4EC2E6"/>
                </a:solidFill>
              </a:rPr>
              <a:t>메모리 사용</a:t>
            </a:r>
            <a:endParaRPr lang="zh-CN" altLang="en-US" dirty="0">
              <a:solidFill>
                <a:srgbClr val="4EC2E6"/>
              </a:solidFill>
            </a:endParaRPr>
          </a:p>
        </p:txBody>
      </p:sp>
      <p:sp>
        <p:nvSpPr>
          <p:cNvPr id="9" name="矩形 67">
            <a:extLst>
              <a:ext uri="{FF2B5EF4-FFF2-40B4-BE49-F238E27FC236}">
                <a16:creationId xmlns:a16="http://schemas.microsoft.com/office/drawing/2014/main" id="{615FBE37-F039-47D1-B512-EE84E7259EE9}"/>
              </a:ext>
            </a:extLst>
          </p:cNvPr>
          <p:cNvSpPr/>
          <p:nvPr/>
        </p:nvSpPr>
        <p:spPr>
          <a:xfrm>
            <a:off x="501162" y="4879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C617E"/>
                </a:solidFill>
                <a:cs typeface="+mn-ea"/>
                <a:sym typeface="+mn-lt"/>
              </a:rPr>
              <a:t>3.2</a:t>
            </a:r>
          </a:p>
        </p:txBody>
      </p:sp>
    </p:spTree>
    <p:extLst>
      <p:ext uri="{BB962C8B-B14F-4D97-AF65-F5344CB8AC3E}">
        <p14:creationId xmlns:p14="http://schemas.microsoft.com/office/powerpoint/2010/main" val="360216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9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2a4zbwx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3516</Words>
  <Application>Microsoft Office PowerPoint</Application>
  <PresentationFormat>宽屏</PresentationFormat>
  <Paragraphs>403</Paragraphs>
  <Slides>57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HCR Dotum</vt:lpstr>
      <vt:lpstr>Helvetica-Roman-SemiB</vt:lpstr>
      <vt:lpstr>Inter</vt:lpstr>
      <vt:lpstr>NanumBarunGothic</vt:lpstr>
      <vt:lpstr>noto</vt:lpstr>
      <vt:lpstr>等线</vt:lpstr>
      <vt:lpstr>微软雅黑</vt:lpstr>
      <vt:lpstr>Agency FB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第一PPT</dc:creator>
  <cp:keywords>www.1ppt.com</cp:keywords>
  <dc:description>www.1ppt.com</dc:description>
  <cp:lastModifiedBy>ding zhiyuan</cp:lastModifiedBy>
  <cp:revision>76</cp:revision>
  <dcterms:created xsi:type="dcterms:W3CDTF">2017-09-29T10:40:36Z</dcterms:created>
  <dcterms:modified xsi:type="dcterms:W3CDTF">2022-12-14T15:25:13Z</dcterms:modified>
</cp:coreProperties>
</file>